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33" r:id="rId1"/>
  </p:sldMasterIdLst>
  <p:sldIdLst>
    <p:sldId id="259" r:id="rId2"/>
    <p:sldId id="267" r:id="rId3"/>
    <p:sldId id="283" r:id="rId4"/>
    <p:sldId id="285" r:id="rId5"/>
    <p:sldId id="286" r:id="rId6"/>
    <p:sldId id="284" r:id="rId7"/>
    <p:sldId id="288" r:id="rId8"/>
    <p:sldId id="292" r:id="rId9"/>
    <p:sldId id="291" r:id="rId10"/>
    <p:sldId id="293" r:id="rId11"/>
    <p:sldId id="280" r:id="rId12"/>
    <p:sldId id="290" r:id="rId13"/>
    <p:sldId id="278" r:id="rId14"/>
    <p:sldId id="281" r:id="rId15"/>
    <p:sldId id="279" r:id="rId16"/>
    <p:sldId id="282" r:id="rId17"/>
    <p:sldId id="274" r:id="rId18"/>
    <p:sldId id="289" r:id="rId19"/>
    <p:sldId id="277" r:id="rId20"/>
    <p:sldId id="296" r:id="rId21"/>
    <p:sldId id="276" r:id="rId22"/>
    <p:sldId id="295" r:id="rId23"/>
    <p:sldId id="297" r:id="rId24"/>
    <p:sldId id="298" r:id="rId25"/>
    <p:sldId id="294" r:id="rId26"/>
    <p:sldId id="275" r:id="rId27"/>
    <p:sldId id="273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EA1B4-C7EF-4870-A267-4E9D9F8BC78A}" type="datetimeFigureOut">
              <a:rPr lang="en-US" smtClean="0"/>
              <a:t>12/10/2021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AAB2885B-B4EE-4F5F-90B9-6226926363C5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58314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EA1B4-C7EF-4870-A267-4E9D9F8BC78A}" type="datetimeFigureOut">
              <a:rPr lang="en-US" smtClean="0"/>
              <a:t>12/10/2021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2885B-B4EE-4F5F-90B9-6226926363C5}" type="slidenum">
              <a:rPr lang="en-US" smtClean="0"/>
              <a:t>‹#›</a:t>
            </a:fld>
            <a:endParaRPr 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07786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EA1B4-C7EF-4870-A267-4E9D9F8BC78A}" type="datetimeFigureOut">
              <a:rPr lang="en-US" smtClean="0"/>
              <a:t>12/10/2021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2885B-B4EE-4F5F-90B9-6226926363C5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38095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EA1B4-C7EF-4870-A267-4E9D9F8BC78A}" type="datetimeFigureOut">
              <a:rPr lang="en-US" smtClean="0"/>
              <a:t>12/10/2021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2885B-B4EE-4F5F-90B9-6226926363C5}" type="slidenum">
              <a:rPr lang="en-US" smtClean="0"/>
              <a:t>‹#›</a:t>
            </a:fld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68082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EA1B4-C7EF-4870-A267-4E9D9F8BC78A}" type="datetimeFigureOut">
              <a:rPr lang="en-US" smtClean="0"/>
              <a:t>12/10/2021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2885B-B4EE-4F5F-90B9-6226926363C5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28976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EA1B4-C7EF-4870-A267-4E9D9F8BC78A}" type="datetimeFigureOut">
              <a:rPr lang="en-US" smtClean="0"/>
              <a:t>12/10/2021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2885B-B4EE-4F5F-90B9-6226926363C5}" type="slidenum">
              <a:rPr lang="en-US" smtClean="0"/>
              <a:t>‹#›</a:t>
            </a:fld>
            <a:endParaRPr 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1892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EA1B4-C7EF-4870-A267-4E9D9F8BC78A}" type="datetimeFigureOut">
              <a:rPr lang="en-US" smtClean="0"/>
              <a:t>12/10/2021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2885B-B4EE-4F5F-90B9-6226926363C5}" type="slidenum">
              <a:rPr lang="en-US" smtClean="0"/>
              <a:t>‹#›</a:t>
            </a:fld>
            <a:endParaRPr 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33812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EA1B4-C7EF-4870-A267-4E9D9F8BC78A}" type="datetimeFigureOut">
              <a:rPr lang="en-US" smtClean="0"/>
              <a:t>12/10/2021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2885B-B4EE-4F5F-90B9-6226926363C5}" type="slidenum">
              <a:rPr lang="en-US" smtClean="0"/>
              <a:t>‹#›</a:t>
            </a:fld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6262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EA1B4-C7EF-4870-A267-4E9D9F8BC78A}" type="datetimeFigureOut">
              <a:rPr lang="en-US" smtClean="0"/>
              <a:t>12/10/2021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2885B-B4EE-4F5F-90B9-6226926363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6316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EA1B4-C7EF-4870-A267-4E9D9F8BC78A}" type="datetimeFigureOut">
              <a:rPr lang="en-US" smtClean="0"/>
              <a:t>12/10/2021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2885B-B4EE-4F5F-90B9-6226926363C5}" type="slidenum">
              <a:rPr lang="en-US" smtClean="0"/>
              <a:t>‹#›</a:t>
            </a:fld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0721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3DEA1B4-C7EF-4870-A267-4E9D9F8BC78A}" type="datetimeFigureOut">
              <a:rPr lang="en-US" smtClean="0"/>
              <a:t>12/10/2021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2885B-B4EE-4F5F-90B9-6226926363C5}" type="slidenum">
              <a:rPr lang="en-US" smtClean="0"/>
              <a:t>‹#›</a:t>
            </a:fld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64561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DEA1B4-C7EF-4870-A267-4E9D9F8BC78A}" type="datetimeFigureOut">
              <a:rPr lang="en-US" smtClean="0"/>
              <a:t>12/10/2021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AAB2885B-B4EE-4F5F-90B9-6226926363C5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3564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4" r:id="rId1"/>
    <p:sldLayoutId id="2147483935" r:id="rId2"/>
    <p:sldLayoutId id="2147483936" r:id="rId3"/>
    <p:sldLayoutId id="2147483937" r:id="rId4"/>
    <p:sldLayoutId id="2147483938" r:id="rId5"/>
    <p:sldLayoutId id="2147483939" r:id="rId6"/>
    <p:sldLayoutId id="2147483940" r:id="rId7"/>
    <p:sldLayoutId id="2147483941" r:id="rId8"/>
    <p:sldLayoutId id="2147483942" r:id="rId9"/>
    <p:sldLayoutId id="2147483943" r:id="rId10"/>
    <p:sldLayoutId id="214748394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ebp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webp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webp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vernote.com/" TargetMode="External"/><Relationship Id="rId7" Type="http://schemas.openxmlformats.org/officeDocument/2006/relationships/image" Target="../media/image19.png"/><Relationship Id="rId2" Type="http://schemas.openxmlformats.org/officeDocument/2006/relationships/hyperlink" Target="https://kbase.eva.mpg.de/xwiki/bin/view/Departments/Archaeogenetics/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webp"/><Relationship Id="rId5" Type="http://schemas.openxmlformats.org/officeDocument/2006/relationships/hyperlink" Target="http://seqanswers.com/" TargetMode="External"/><Relationship Id="rId4" Type="http://schemas.openxmlformats.org/officeDocument/2006/relationships/hyperlink" Target="https://www.biostars.org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jp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mailto:username@eva.mpg" TargetMode="Externa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ebp"/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1404DB71-C034-4BCB-BC4F-DECDE4A75711}"/>
              </a:ext>
            </a:extLst>
          </p:cNvPr>
          <p:cNvSpPr txBox="1"/>
          <p:nvPr/>
        </p:nvSpPr>
        <p:spPr>
          <a:xfrm>
            <a:off x="494951" y="407071"/>
            <a:ext cx="262539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Session 2 DONE!</a:t>
            </a:r>
            <a:br>
              <a:rPr lang="en-GB" dirty="0"/>
            </a:br>
            <a:br>
              <a:rPr lang="en-GB" dirty="0"/>
            </a:br>
            <a:r>
              <a:rPr lang="en-GB" dirty="0"/>
              <a:t>Session 3: The Re-</a:t>
            </a:r>
            <a:r>
              <a:rPr lang="en-GB" dirty="0" err="1"/>
              <a:t>sesssion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3C536F-252E-4F87-8523-2BD72CE9C0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8143" y="747320"/>
            <a:ext cx="7315200" cy="4876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0972FFA-9EAE-4119-88DD-0B76E823DBD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6" t="1997" r="1060" b="1838"/>
          <a:stretch/>
        </p:blipFill>
        <p:spPr>
          <a:xfrm>
            <a:off x="3976379" y="472724"/>
            <a:ext cx="7720670" cy="5151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5860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7657B0-5399-4EA1-BDB3-ED1C76C91E7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42900"/>
            <a:ext cx="9604375" cy="1049338"/>
          </a:xfrm>
        </p:spPr>
        <p:txBody>
          <a:bodyPr/>
          <a:lstStyle/>
          <a:p>
            <a:r>
              <a:rPr lang="en-US" dirty="0"/>
              <a:t>Cool beans… what now?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72828F-A392-4706-83A0-4F1F5150DF6B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503363"/>
            <a:ext cx="9604375" cy="3451225"/>
          </a:xfrm>
        </p:spPr>
        <p:txBody>
          <a:bodyPr/>
          <a:lstStyle/>
          <a:p>
            <a:r>
              <a:rPr lang="en-US" dirty="0"/>
              <a:t>Bash done, environment set! Let’s submit stuff to the servers using this information!!!</a:t>
            </a:r>
          </a:p>
          <a:p>
            <a:endParaRPr lang="en-US" dirty="0"/>
          </a:p>
          <a:p>
            <a:r>
              <a:rPr lang="en-US" dirty="0"/>
              <a:t>But first… what even is a server??????? </a:t>
            </a:r>
          </a:p>
        </p:txBody>
      </p:sp>
    </p:spTree>
    <p:extLst>
      <p:ext uri="{BB962C8B-B14F-4D97-AF65-F5344CB8AC3E}">
        <p14:creationId xmlns:p14="http://schemas.microsoft.com/office/powerpoint/2010/main" val="25641112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Picture 242">
            <a:extLst>
              <a:ext uri="{FF2B5EF4-FFF2-40B4-BE49-F238E27FC236}">
                <a16:creationId xmlns:a16="http://schemas.microsoft.com/office/drawing/2014/main" id="{4898C50B-5329-4CBB-AD1E-327AC923EF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013" b="89957" l="9429" r="96000">
                        <a14:foregroundMark x1="11571" y1="61406" x2="6286" y2="67288"/>
                        <a14:foregroundMark x1="6286" y1="67288" x2="4143" y2="74319"/>
                        <a14:foregroundMark x1="4143" y1="74319" x2="50571" y2="95696"/>
                        <a14:foregroundMark x1="50571" y1="95696" x2="62714" y2="71162"/>
                        <a14:foregroundMark x1="62714" y1="71162" x2="66714" y2="59254"/>
                        <a14:foregroundMark x1="66714" y1="59254" x2="94143" y2="30846"/>
                        <a14:foregroundMark x1="94143" y1="30846" x2="95000" y2="20947"/>
                        <a14:foregroundMark x1="95000" y1="20947" x2="88000" y2="14204"/>
                        <a14:foregroundMark x1="88000" y1="14204" x2="50429" y2="2296"/>
                        <a14:foregroundMark x1="50429" y1="2296" x2="10429" y2="41320"/>
                        <a14:foregroundMark x1="10429" y1="41320" x2="9429" y2="51650"/>
                        <a14:foregroundMark x1="9429" y1="51650" x2="11571" y2="59684"/>
                        <a14:foregroundMark x1="11571" y1="59684" x2="10286" y2="62267"/>
                        <a14:foregroundMark x1="35714" y1="22669" x2="20714" y2="33859"/>
                        <a14:foregroundMark x1="20714" y1="33859" x2="21143" y2="43185"/>
                        <a14:foregroundMark x1="21143" y1="43185" x2="42286" y2="40890"/>
                        <a14:foregroundMark x1="42286" y1="40890" x2="46857" y2="31707"/>
                        <a14:foregroundMark x1="46857" y1="31707" x2="40143" y2="24534"/>
                        <a14:foregroundMark x1="40143" y1="24534" x2="35571" y2="22812"/>
                        <a14:foregroundMark x1="35000" y1="26829" x2="21857" y2="38451"/>
                        <a14:foregroundMark x1="21857" y1="38451" x2="32714" y2="45911"/>
                        <a14:foregroundMark x1="32714" y1="45911" x2="42571" y2="32712"/>
                        <a14:foregroundMark x1="42571" y1="32712" x2="35429" y2="25251"/>
                        <a14:foregroundMark x1="35429" y1="25251" x2="30000" y2="29125"/>
                        <a14:foregroundMark x1="59000" y1="36298" x2="47000" y2="34290"/>
                        <a14:foregroundMark x1="47000" y1="34290" x2="34714" y2="42181"/>
                        <a14:foregroundMark x1="34714" y1="42181" x2="36571" y2="56528"/>
                        <a14:foregroundMark x1="36571" y1="56528" x2="43429" y2="59541"/>
                        <a14:foregroundMark x1="43429" y1="59541" x2="58286" y2="41894"/>
                        <a14:foregroundMark x1="58286" y1="41894" x2="57286" y2="32855"/>
                        <a14:foregroundMark x1="57286" y1="32855" x2="56571" y2="32712"/>
                        <a14:foregroundMark x1="64714" y1="32281" x2="56714" y2="34864"/>
                        <a14:foregroundMark x1="56714" y1="34864" x2="46571" y2="50933"/>
                        <a14:foregroundMark x1="46571" y1="50933" x2="57714" y2="61693"/>
                        <a14:foregroundMark x1="57714" y1="61693" x2="69000" y2="52367"/>
                        <a14:foregroundMark x1="69000" y1="52367" x2="69000" y2="37303"/>
                        <a14:foregroundMark x1="69000" y1="37303" x2="63143" y2="32999"/>
                        <a14:foregroundMark x1="63143" y1="32999" x2="63143" y2="32999"/>
                        <a14:foregroundMark x1="49000" y1="40603" x2="39143" y2="49067"/>
                        <a14:foregroundMark x1="39143" y1="49067" x2="39143" y2="65423"/>
                        <a14:foregroundMark x1="39143" y1="65423" x2="48286" y2="48637"/>
                        <a14:foregroundMark x1="48286" y1="48637" x2="42571" y2="44763"/>
                        <a14:foregroundMark x1="67000" y1="14491" x2="48857" y2="11191"/>
                        <a14:foregroundMark x1="48857" y1="11191" x2="45000" y2="17073"/>
                        <a14:foregroundMark x1="45000" y1="17073" x2="56000" y2="25968"/>
                        <a14:foregroundMark x1="56000" y1="25968" x2="72000" y2="31707"/>
                        <a14:foregroundMark x1="72000" y1="31707" x2="81429" y2="32281"/>
                        <a14:foregroundMark x1="81429" y1="32281" x2="87286" y2="27977"/>
                        <a14:foregroundMark x1="87286" y1="27977" x2="84000" y2="20947"/>
                        <a14:foregroundMark x1="84000" y1="20947" x2="65714" y2="14204"/>
                        <a14:foregroundMark x1="64857" y1="34146" x2="56429" y2="46198"/>
                        <a14:foregroundMark x1="56429" y1="46198" x2="61000" y2="55237"/>
                        <a14:foregroundMark x1="61000" y1="55237" x2="73143" y2="47920"/>
                        <a14:foregroundMark x1="73143" y1="47920" x2="69714" y2="33859"/>
                        <a14:foregroundMark x1="69714" y1="33859" x2="63857" y2="35007"/>
                        <a14:foregroundMark x1="90429" y1="17791" x2="92286" y2="30990"/>
                        <a14:foregroundMark x1="92286" y1="30990" x2="97143" y2="25681"/>
                        <a14:foregroundMark x1="97143" y1="25681" x2="96000" y2="14778"/>
                        <a14:foregroundMark x1="96000" y1="14778" x2="89571" y2="18938"/>
                        <a14:foregroundMark x1="67571" y1="13056" x2="63429" y2="4878"/>
                        <a14:foregroundMark x1="63429" y1="4878" x2="51286" y2="3013"/>
                        <a14:foregroundMark x1="51286" y1="3013" x2="54429" y2="14347"/>
                        <a14:foregroundMark x1="54429" y1="14347" x2="64000" y2="14491"/>
                        <a14:foregroundMark x1="64000" y1="14491" x2="65571" y2="114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2241" y="0"/>
            <a:ext cx="68875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837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3732CF5-1FBA-4C74-B0AC-77AD31A982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606" t="8486" r="17197" b="20673"/>
          <a:stretch/>
        </p:blipFill>
        <p:spPr>
          <a:xfrm>
            <a:off x="4125604" y="290124"/>
            <a:ext cx="7578944" cy="528016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DA335BB-8C36-4ED9-B517-EBA6F1F3C946}"/>
              </a:ext>
            </a:extLst>
          </p:cNvPr>
          <p:cNvSpPr txBox="1"/>
          <p:nvPr/>
        </p:nvSpPr>
        <p:spPr>
          <a:xfrm>
            <a:off x="1249960" y="1350628"/>
            <a:ext cx="19630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htop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90890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D5E5012-45FF-4031-923E-1DD34A9112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3079" y="401404"/>
            <a:ext cx="11586113" cy="5571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6357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Picture 244">
            <a:extLst>
              <a:ext uri="{FF2B5EF4-FFF2-40B4-BE49-F238E27FC236}">
                <a16:creationId xmlns:a16="http://schemas.microsoft.com/office/drawing/2014/main" id="{6B48B948-B113-40A1-846D-14FB945993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2760" y="393151"/>
            <a:ext cx="7926479" cy="5269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6246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2A75783-648E-4EF0-BB68-50F1D1D84F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4629" y="1261757"/>
            <a:ext cx="4924442" cy="32675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FBD1C2D-2FDB-4B03-8529-97D0FBA5DB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08" y="1280632"/>
            <a:ext cx="5786621" cy="3267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0787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Robot and computer Royalty Free Vector Image - VectorStock">
            <a:extLst>
              <a:ext uri="{FF2B5EF4-FFF2-40B4-BE49-F238E27FC236}">
                <a16:creationId xmlns:a16="http://schemas.microsoft.com/office/drawing/2014/main" id="{767F95CB-7C73-4CBB-9BD6-C827BADD8B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948"/>
          <a:stretch/>
        </p:blipFill>
        <p:spPr bwMode="auto">
          <a:xfrm>
            <a:off x="4547149" y="2162265"/>
            <a:ext cx="2373769" cy="2357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9299987-C578-496D-91BF-EDDCA42163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9707" y="2162265"/>
            <a:ext cx="2484180" cy="2357082"/>
          </a:xfrm>
          <a:prstGeom prst="rect">
            <a:avLst/>
          </a:prstGeom>
        </p:spPr>
      </p:pic>
      <p:sp>
        <p:nvSpPr>
          <p:cNvPr id="4" name="Arrow: Curved Down 3">
            <a:extLst>
              <a:ext uri="{FF2B5EF4-FFF2-40B4-BE49-F238E27FC236}">
                <a16:creationId xmlns:a16="http://schemas.microsoft.com/office/drawing/2014/main" id="{711CDE37-89D2-45FF-84E7-62B91FA5AAE6}"/>
              </a:ext>
            </a:extLst>
          </p:cNvPr>
          <p:cNvSpPr/>
          <p:nvPr/>
        </p:nvSpPr>
        <p:spPr>
          <a:xfrm>
            <a:off x="2516697" y="864066"/>
            <a:ext cx="2567032" cy="1098958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12FAF8F-BCB0-4C35-AE92-278E4FB9DC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4180" y="2162265"/>
            <a:ext cx="2382474" cy="2357082"/>
          </a:xfrm>
          <a:prstGeom prst="rect">
            <a:avLst/>
          </a:prstGeom>
        </p:spPr>
      </p:pic>
      <p:sp>
        <p:nvSpPr>
          <p:cNvPr id="8" name="Arrow: Curved Down 7">
            <a:extLst>
              <a:ext uri="{FF2B5EF4-FFF2-40B4-BE49-F238E27FC236}">
                <a16:creationId xmlns:a16="http://schemas.microsoft.com/office/drawing/2014/main" id="{1AAA0510-7BC3-4497-80FD-C65D25045FBB}"/>
              </a:ext>
            </a:extLst>
          </p:cNvPr>
          <p:cNvSpPr/>
          <p:nvPr/>
        </p:nvSpPr>
        <p:spPr>
          <a:xfrm>
            <a:off x="6326697" y="864066"/>
            <a:ext cx="2567032" cy="1098958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34182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800F496D-2EFC-43DD-AAC0-B48DD89FB91A}"/>
              </a:ext>
            </a:extLst>
          </p:cNvPr>
          <p:cNvGrpSpPr/>
          <p:nvPr/>
        </p:nvGrpSpPr>
        <p:grpSpPr>
          <a:xfrm>
            <a:off x="478630" y="286974"/>
            <a:ext cx="11966752" cy="3044773"/>
            <a:chOff x="-133766" y="3086100"/>
            <a:chExt cx="11966752" cy="3044773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0E91203-EE64-4C60-A7D0-835024C594C7}"/>
                </a:ext>
              </a:extLst>
            </p:cNvPr>
            <p:cNvSpPr/>
            <p:nvPr/>
          </p:nvSpPr>
          <p:spPr>
            <a:xfrm>
              <a:off x="212144" y="3086100"/>
              <a:ext cx="10760656" cy="2919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Flowchart: Magnetic Disk 10">
              <a:extLst>
                <a:ext uri="{FF2B5EF4-FFF2-40B4-BE49-F238E27FC236}">
                  <a16:creationId xmlns:a16="http://schemas.microsoft.com/office/drawing/2014/main" id="{04320A53-932F-4354-9D43-223E4A1DF41D}"/>
                </a:ext>
              </a:extLst>
            </p:cNvPr>
            <p:cNvSpPr/>
            <p:nvPr/>
          </p:nvSpPr>
          <p:spPr>
            <a:xfrm>
              <a:off x="802418" y="3610761"/>
              <a:ext cx="379471" cy="258098"/>
            </a:xfrm>
            <a:prstGeom prst="flowChartMagneticDisk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lowchart: Magnetic Disk 11">
              <a:extLst>
                <a:ext uri="{FF2B5EF4-FFF2-40B4-BE49-F238E27FC236}">
                  <a16:creationId xmlns:a16="http://schemas.microsoft.com/office/drawing/2014/main" id="{8B4585AE-7992-4458-9CAB-51E64751AD46}"/>
                </a:ext>
              </a:extLst>
            </p:cNvPr>
            <p:cNvSpPr/>
            <p:nvPr/>
          </p:nvSpPr>
          <p:spPr>
            <a:xfrm>
              <a:off x="802418" y="3409458"/>
              <a:ext cx="379471" cy="258098"/>
            </a:xfrm>
            <a:prstGeom prst="flowChartMagneticDisk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lowchart: Magnetic Disk 12">
              <a:extLst>
                <a:ext uri="{FF2B5EF4-FFF2-40B4-BE49-F238E27FC236}">
                  <a16:creationId xmlns:a16="http://schemas.microsoft.com/office/drawing/2014/main" id="{5C57C414-54C3-4D64-92F5-842A7C6E803F}"/>
                </a:ext>
              </a:extLst>
            </p:cNvPr>
            <p:cNvSpPr/>
            <p:nvPr/>
          </p:nvSpPr>
          <p:spPr>
            <a:xfrm>
              <a:off x="802418" y="3208154"/>
              <a:ext cx="379471" cy="258098"/>
            </a:xfrm>
            <a:prstGeom prst="flowChartMagneticDisk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FCB7013-4847-4C63-A033-CF6738834EEF}"/>
                </a:ext>
              </a:extLst>
            </p:cNvPr>
            <p:cNvSpPr txBox="1"/>
            <p:nvPr/>
          </p:nvSpPr>
          <p:spPr>
            <a:xfrm>
              <a:off x="66779" y="3868860"/>
              <a:ext cx="1850751" cy="6417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b="1" dirty="0"/>
                <a:t>/</a:t>
              </a:r>
              <a:r>
                <a:rPr lang="en-US" sz="1200" b="1" dirty="0" err="1"/>
                <a:t>mnt</a:t>
              </a:r>
              <a:r>
                <a:rPr lang="en-US" sz="1200" b="1" dirty="0"/>
                <a:t>/</a:t>
              </a:r>
              <a:r>
                <a:rPr lang="en-US" sz="1200" b="1" dirty="0" err="1"/>
                <a:t>archgen</a:t>
              </a:r>
              <a:r>
                <a:rPr lang="en-US" sz="1200" b="1" dirty="0"/>
                <a:t>/</a:t>
              </a:r>
            </a:p>
            <a:p>
              <a:pPr algn="ctr"/>
              <a:r>
                <a:rPr lang="en-US" sz="1000" b="1" dirty="0"/>
                <a:t>Permanent storage</a:t>
              </a: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3F87A01-B12D-41ED-9628-F6F5BE7521FD}"/>
                </a:ext>
              </a:extLst>
            </p:cNvPr>
            <p:cNvGrpSpPr/>
            <p:nvPr/>
          </p:nvGrpSpPr>
          <p:grpSpPr>
            <a:xfrm>
              <a:off x="1862740" y="3339473"/>
              <a:ext cx="2162472" cy="2639006"/>
              <a:chOff x="5343906" y="4315949"/>
              <a:chExt cx="1451948" cy="1771907"/>
            </a:xfrm>
          </p:grpSpPr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21AD04D5-26F3-4E98-AB94-D58D73F22FE8}"/>
                  </a:ext>
                </a:extLst>
              </p:cNvPr>
              <p:cNvSpPr txBox="1"/>
              <p:nvPr/>
            </p:nvSpPr>
            <p:spPr>
              <a:xfrm>
                <a:off x="5619276" y="5626191"/>
                <a:ext cx="90120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b="1" dirty="0"/>
                  <a:t>bio01-97</a:t>
                </a:r>
              </a:p>
              <a:p>
                <a:pPr algn="ctr"/>
                <a:r>
                  <a:rPr lang="en-US" sz="1200" b="1" dirty="0"/>
                  <a:t>8CPU 15Gb</a:t>
                </a:r>
              </a:p>
            </p:txBody>
          </p:sp>
          <p:grpSp>
            <p:nvGrpSpPr>
              <p:cNvPr id="131" name="Group 130">
                <a:extLst>
                  <a:ext uri="{FF2B5EF4-FFF2-40B4-BE49-F238E27FC236}">
                    <a16:creationId xmlns:a16="http://schemas.microsoft.com/office/drawing/2014/main" id="{2AC4035C-671D-4E15-AE57-E64714CFFD2E}"/>
                  </a:ext>
                </a:extLst>
              </p:cNvPr>
              <p:cNvGrpSpPr/>
              <p:nvPr/>
            </p:nvGrpSpPr>
            <p:grpSpPr>
              <a:xfrm>
                <a:off x="5343906" y="4315949"/>
                <a:ext cx="1451948" cy="101600"/>
                <a:chOff x="5441409" y="2111121"/>
                <a:chExt cx="1451948" cy="101600"/>
              </a:xfrm>
            </p:grpSpPr>
            <p:sp>
              <p:nvSpPr>
                <p:cNvPr id="231" name="Rectangle 230">
                  <a:extLst>
                    <a:ext uri="{FF2B5EF4-FFF2-40B4-BE49-F238E27FC236}">
                      <a16:creationId xmlns:a16="http://schemas.microsoft.com/office/drawing/2014/main" id="{C09CD22E-1950-427A-A3D8-3D8A7686C0DB}"/>
                    </a:ext>
                  </a:extLst>
                </p:cNvPr>
                <p:cNvSpPr/>
                <p:nvPr/>
              </p:nvSpPr>
              <p:spPr>
                <a:xfrm>
                  <a:off x="5441409" y="2111121"/>
                  <a:ext cx="101600" cy="1016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635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2" name="Rectangle 231">
                  <a:extLst>
                    <a:ext uri="{FF2B5EF4-FFF2-40B4-BE49-F238E27FC236}">
                      <a16:creationId xmlns:a16="http://schemas.microsoft.com/office/drawing/2014/main" id="{1C803DA1-1AEE-4E7E-BA4B-15E6562DC55C}"/>
                    </a:ext>
                  </a:extLst>
                </p:cNvPr>
                <p:cNvSpPr/>
                <p:nvPr/>
              </p:nvSpPr>
              <p:spPr>
                <a:xfrm>
                  <a:off x="5591448" y="2111121"/>
                  <a:ext cx="101600" cy="1016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635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3" name="Rectangle 232">
                  <a:extLst>
                    <a:ext uri="{FF2B5EF4-FFF2-40B4-BE49-F238E27FC236}">
                      <a16:creationId xmlns:a16="http://schemas.microsoft.com/office/drawing/2014/main" id="{DF6BB23D-CDF7-4F52-9326-680139987975}"/>
                    </a:ext>
                  </a:extLst>
                </p:cNvPr>
                <p:cNvSpPr/>
                <p:nvPr/>
              </p:nvSpPr>
              <p:spPr>
                <a:xfrm>
                  <a:off x="5741487" y="2111121"/>
                  <a:ext cx="101600" cy="1016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635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4" name="Rectangle 233">
                  <a:extLst>
                    <a:ext uri="{FF2B5EF4-FFF2-40B4-BE49-F238E27FC236}">
                      <a16:creationId xmlns:a16="http://schemas.microsoft.com/office/drawing/2014/main" id="{2B196583-887D-4D1D-846B-C323EC020E66}"/>
                    </a:ext>
                  </a:extLst>
                </p:cNvPr>
                <p:cNvSpPr/>
                <p:nvPr/>
              </p:nvSpPr>
              <p:spPr>
                <a:xfrm>
                  <a:off x="5891526" y="2111121"/>
                  <a:ext cx="101600" cy="1016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635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5" name="Rectangle 234">
                  <a:extLst>
                    <a:ext uri="{FF2B5EF4-FFF2-40B4-BE49-F238E27FC236}">
                      <a16:creationId xmlns:a16="http://schemas.microsoft.com/office/drawing/2014/main" id="{D07E3D0F-BBFA-4897-A078-60B043C40EDF}"/>
                    </a:ext>
                  </a:extLst>
                </p:cNvPr>
                <p:cNvSpPr/>
                <p:nvPr/>
              </p:nvSpPr>
              <p:spPr>
                <a:xfrm>
                  <a:off x="6041565" y="2111121"/>
                  <a:ext cx="101600" cy="1016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635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6" name="Rectangle 235">
                  <a:extLst>
                    <a:ext uri="{FF2B5EF4-FFF2-40B4-BE49-F238E27FC236}">
                      <a16:creationId xmlns:a16="http://schemas.microsoft.com/office/drawing/2014/main" id="{BA038ABF-42EE-49C9-9002-61905E1BE634}"/>
                    </a:ext>
                  </a:extLst>
                </p:cNvPr>
                <p:cNvSpPr/>
                <p:nvPr/>
              </p:nvSpPr>
              <p:spPr>
                <a:xfrm>
                  <a:off x="6191604" y="2111121"/>
                  <a:ext cx="101600" cy="1016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635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7" name="Rectangle 236">
                  <a:extLst>
                    <a:ext uri="{FF2B5EF4-FFF2-40B4-BE49-F238E27FC236}">
                      <a16:creationId xmlns:a16="http://schemas.microsoft.com/office/drawing/2014/main" id="{0F6A4DEB-E7B2-4466-AA04-F3272FBD73BB}"/>
                    </a:ext>
                  </a:extLst>
                </p:cNvPr>
                <p:cNvSpPr/>
                <p:nvPr/>
              </p:nvSpPr>
              <p:spPr>
                <a:xfrm>
                  <a:off x="6341643" y="2111121"/>
                  <a:ext cx="101600" cy="1016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635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8" name="Rectangle 237">
                  <a:extLst>
                    <a:ext uri="{FF2B5EF4-FFF2-40B4-BE49-F238E27FC236}">
                      <a16:creationId xmlns:a16="http://schemas.microsoft.com/office/drawing/2014/main" id="{888A45B2-86FB-49AD-BF69-468ED2115BC4}"/>
                    </a:ext>
                  </a:extLst>
                </p:cNvPr>
                <p:cNvSpPr/>
                <p:nvPr/>
              </p:nvSpPr>
              <p:spPr>
                <a:xfrm>
                  <a:off x="6491682" y="2111121"/>
                  <a:ext cx="101600" cy="1016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635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39" name="Rectangle 238">
                  <a:extLst>
                    <a:ext uri="{FF2B5EF4-FFF2-40B4-BE49-F238E27FC236}">
                      <a16:creationId xmlns:a16="http://schemas.microsoft.com/office/drawing/2014/main" id="{22EA9401-9E6F-423A-B803-95B0FF2E70CD}"/>
                    </a:ext>
                  </a:extLst>
                </p:cNvPr>
                <p:cNvSpPr/>
                <p:nvPr/>
              </p:nvSpPr>
              <p:spPr>
                <a:xfrm>
                  <a:off x="6641721" y="2111121"/>
                  <a:ext cx="101600" cy="1016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635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40" name="Rectangle 239">
                  <a:extLst>
                    <a:ext uri="{FF2B5EF4-FFF2-40B4-BE49-F238E27FC236}">
                      <a16:creationId xmlns:a16="http://schemas.microsoft.com/office/drawing/2014/main" id="{C1AA7431-D343-4278-B369-301A7FA0EBDC}"/>
                    </a:ext>
                  </a:extLst>
                </p:cNvPr>
                <p:cNvSpPr/>
                <p:nvPr/>
              </p:nvSpPr>
              <p:spPr>
                <a:xfrm>
                  <a:off x="6791757" y="2111121"/>
                  <a:ext cx="101600" cy="1016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635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132" name="Group 131">
                <a:extLst>
                  <a:ext uri="{FF2B5EF4-FFF2-40B4-BE49-F238E27FC236}">
                    <a16:creationId xmlns:a16="http://schemas.microsoft.com/office/drawing/2014/main" id="{3145AA2F-C5B8-4620-907C-49C81579BD34}"/>
                  </a:ext>
                </a:extLst>
              </p:cNvPr>
              <p:cNvGrpSpPr/>
              <p:nvPr/>
            </p:nvGrpSpPr>
            <p:grpSpPr>
              <a:xfrm>
                <a:off x="5343906" y="4586883"/>
                <a:ext cx="1451948" cy="101600"/>
                <a:chOff x="5441409" y="2111121"/>
                <a:chExt cx="1451948" cy="101600"/>
              </a:xfrm>
            </p:grpSpPr>
            <p:sp>
              <p:nvSpPr>
                <p:cNvPr id="221" name="Rectangle 220">
                  <a:extLst>
                    <a:ext uri="{FF2B5EF4-FFF2-40B4-BE49-F238E27FC236}">
                      <a16:creationId xmlns:a16="http://schemas.microsoft.com/office/drawing/2014/main" id="{6228F814-79DB-4BEF-BFE4-34C096AC1AD2}"/>
                    </a:ext>
                  </a:extLst>
                </p:cNvPr>
                <p:cNvSpPr/>
                <p:nvPr/>
              </p:nvSpPr>
              <p:spPr>
                <a:xfrm>
                  <a:off x="5441409" y="2111121"/>
                  <a:ext cx="101600" cy="1016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635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2" name="Rectangle 221">
                  <a:extLst>
                    <a:ext uri="{FF2B5EF4-FFF2-40B4-BE49-F238E27FC236}">
                      <a16:creationId xmlns:a16="http://schemas.microsoft.com/office/drawing/2014/main" id="{3F494294-99A2-4768-8FF3-D69948EE99F9}"/>
                    </a:ext>
                  </a:extLst>
                </p:cNvPr>
                <p:cNvSpPr/>
                <p:nvPr/>
              </p:nvSpPr>
              <p:spPr>
                <a:xfrm>
                  <a:off x="5591448" y="2111121"/>
                  <a:ext cx="101600" cy="1016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635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3" name="Rectangle 222">
                  <a:extLst>
                    <a:ext uri="{FF2B5EF4-FFF2-40B4-BE49-F238E27FC236}">
                      <a16:creationId xmlns:a16="http://schemas.microsoft.com/office/drawing/2014/main" id="{3FA3F151-6E31-4668-8567-AA6158BE40C4}"/>
                    </a:ext>
                  </a:extLst>
                </p:cNvPr>
                <p:cNvSpPr/>
                <p:nvPr/>
              </p:nvSpPr>
              <p:spPr>
                <a:xfrm>
                  <a:off x="5741487" y="2111121"/>
                  <a:ext cx="101600" cy="1016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635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4" name="Rectangle 223">
                  <a:extLst>
                    <a:ext uri="{FF2B5EF4-FFF2-40B4-BE49-F238E27FC236}">
                      <a16:creationId xmlns:a16="http://schemas.microsoft.com/office/drawing/2014/main" id="{A020F842-B4FB-4393-912B-040B67A68516}"/>
                    </a:ext>
                  </a:extLst>
                </p:cNvPr>
                <p:cNvSpPr/>
                <p:nvPr/>
              </p:nvSpPr>
              <p:spPr>
                <a:xfrm>
                  <a:off x="5891526" y="2111121"/>
                  <a:ext cx="101600" cy="1016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635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5" name="Rectangle 224">
                  <a:extLst>
                    <a:ext uri="{FF2B5EF4-FFF2-40B4-BE49-F238E27FC236}">
                      <a16:creationId xmlns:a16="http://schemas.microsoft.com/office/drawing/2014/main" id="{F25543BC-400F-46C5-9135-3EF6B129458D}"/>
                    </a:ext>
                  </a:extLst>
                </p:cNvPr>
                <p:cNvSpPr/>
                <p:nvPr/>
              </p:nvSpPr>
              <p:spPr>
                <a:xfrm>
                  <a:off x="6041565" y="2111121"/>
                  <a:ext cx="101600" cy="1016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635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6" name="Rectangle 225">
                  <a:extLst>
                    <a:ext uri="{FF2B5EF4-FFF2-40B4-BE49-F238E27FC236}">
                      <a16:creationId xmlns:a16="http://schemas.microsoft.com/office/drawing/2014/main" id="{3497C411-D9C5-422A-B85E-A5D3A26F4EEA}"/>
                    </a:ext>
                  </a:extLst>
                </p:cNvPr>
                <p:cNvSpPr/>
                <p:nvPr/>
              </p:nvSpPr>
              <p:spPr>
                <a:xfrm>
                  <a:off x="6191604" y="2111121"/>
                  <a:ext cx="101600" cy="1016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635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7" name="Rectangle 226">
                  <a:extLst>
                    <a:ext uri="{FF2B5EF4-FFF2-40B4-BE49-F238E27FC236}">
                      <a16:creationId xmlns:a16="http://schemas.microsoft.com/office/drawing/2014/main" id="{D8A49959-9114-4F14-92F9-059AAEEB2038}"/>
                    </a:ext>
                  </a:extLst>
                </p:cNvPr>
                <p:cNvSpPr/>
                <p:nvPr/>
              </p:nvSpPr>
              <p:spPr>
                <a:xfrm>
                  <a:off x="6341643" y="2111121"/>
                  <a:ext cx="101600" cy="1016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635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8" name="Rectangle 227">
                  <a:extLst>
                    <a:ext uri="{FF2B5EF4-FFF2-40B4-BE49-F238E27FC236}">
                      <a16:creationId xmlns:a16="http://schemas.microsoft.com/office/drawing/2014/main" id="{4DA18CF6-755F-4D0F-9629-5472283C4374}"/>
                    </a:ext>
                  </a:extLst>
                </p:cNvPr>
                <p:cNvSpPr/>
                <p:nvPr/>
              </p:nvSpPr>
              <p:spPr>
                <a:xfrm>
                  <a:off x="6491682" y="2111121"/>
                  <a:ext cx="101600" cy="1016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635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29" name="Rectangle 228">
                  <a:extLst>
                    <a:ext uri="{FF2B5EF4-FFF2-40B4-BE49-F238E27FC236}">
                      <a16:creationId xmlns:a16="http://schemas.microsoft.com/office/drawing/2014/main" id="{67F45602-F966-4592-977F-7615FED43829}"/>
                    </a:ext>
                  </a:extLst>
                </p:cNvPr>
                <p:cNvSpPr/>
                <p:nvPr/>
              </p:nvSpPr>
              <p:spPr>
                <a:xfrm>
                  <a:off x="6641721" y="2111121"/>
                  <a:ext cx="101600" cy="1016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635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30" name="Rectangle 229">
                  <a:extLst>
                    <a:ext uri="{FF2B5EF4-FFF2-40B4-BE49-F238E27FC236}">
                      <a16:creationId xmlns:a16="http://schemas.microsoft.com/office/drawing/2014/main" id="{39BB3F98-E2B6-49EA-91DA-58DD3920B34E}"/>
                    </a:ext>
                  </a:extLst>
                </p:cNvPr>
                <p:cNvSpPr/>
                <p:nvPr/>
              </p:nvSpPr>
              <p:spPr>
                <a:xfrm>
                  <a:off x="6791757" y="2111121"/>
                  <a:ext cx="101600" cy="1016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635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133" name="Group 132">
                <a:extLst>
                  <a:ext uri="{FF2B5EF4-FFF2-40B4-BE49-F238E27FC236}">
                    <a16:creationId xmlns:a16="http://schemas.microsoft.com/office/drawing/2014/main" id="{16641516-DECA-4AD1-B352-4AB8424A988E}"/>
                  </a:ext>
                </a:extLst>
              </p:cNvPr>
              <p:cNvGrpSpPr/>
              <p:nvPr/>
            </p:nvGrpSpPr>
            <p:grpSpPr>
              <a:xfrm>
                <a:off x="5343906" y="4451416"/>
                <a:ext cx="1451948" cy="101600"/>
                <a:chOff x="5441409" y="2111121"/>
                <a:chExt cx="1451948" cy="101600"/>
              </a:xfrm>
            </p:grpSpPr>
            <p:sp>
              <p:nvSpPr>
                <p:cNvPr id="211" name="Rectangle 210">
                  <a:extLst>
                    <a:ext uri="{FF2B5EF4-FFF2-40B4-BE49-F238E27FC236}">
                      <a16:creationId xmlns:a16="http://schemas.microsoft.com/office/drawing/2014/main" id="{8189568F-799E-47A0-B620-04D7317F094A}"/>
                    </a:ext>
                  </a:extLst>
                </p:cNvPr>
                <p:cNvSpPr/>
                <p:nvPr/>
              </p:nvSpPr>
              <p:spPr>
                <a:xfrm>
                  <a:off x="5441409" y="2111121"/>
                  <a:ext cx="101600" cy="1016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635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2" name="Rectangle 211">
                  <a:extLst>
                    <a:ext uri="{FF2B5EF4-FFF2-40B4-BE49-F238E27FC236}">
                      <a16:creationId xmlns:a16="http://schemas.microsoft.com/office/drawing/2014/main" id="{0208FB4D-1E5D-4224-BAB4-C7D62C49FFDC}"/>
                    </a:ext>
                  </a:extLst>
                </p:cNvPr>
                <p:cNvSpPr/>
                <p:nvPr/>
              </p:nvSpPr>
              <p:spPr>
                <a:xfrm>
                  <a:off x="5591448" y="2111121"/>
                  <a:ext cx="101600" cy="1016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635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3" name="Rectangle 212">
                  <a:extLst>
                    <a:ext uri="{FF2B5EF4-FFF2-40B4-BE49-F238E27FC236}">
                      <a16:creationId xmlns:a16="http://schemas.microsoft.com/office/drawing/2014/main" id="{6189D4AD-974F-46DE-8B41-54E1C7C99FBF}"/>
                    </a:ext>
                  </a:extLst>
                </p:cNvPr>
                <p:cNvSpPr/>
                <p:nvPr/>
              </p:nvSpPr>
              <p:spPr>
                <a:xfrm>
                  <a:off x="5741487" y="2111121"/>
                  <a:ext cx="101600" cy="1016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635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4" name="Rectangle 213">
                  <a:extLst>
                    <a:ext uri="{FF2B5EF4-FFF2-40B4-BE49-F238E27FC236}">
                      <a16:creationId xmlns:a16="http://schemas.microsoft.com/office/drawing/2014/main" id="{87995715-5751-4277-9D3F-B92D2619A07C}"/>
                    </a:ext>
                  </a:extLst>
                </p:cNvPr>
                <p:cNvSpPr/>
                <p:nvPr/>
              </p:nvSpPr>
              <p:spPr>
                <a:xfrm>
                  <a:off x="5891526" y="2111121"/>
                  <a:ext cx="101600" cy="1016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635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5" name="Rectangle 214">
                  <a:extLst>
                    <a:ext uri="{FF2B5EF4-FFF2-40B4-BE49-F238E27FC236}">
                      <a16:creationId xmlns:a16="http://schemas.microsoft.com/office/drawing/2014/main" id="{02FD3A18-67E4-4FBF-98AA-209C7F08E9F9}"/>
                    </a:ext>
                  </a:extLst>
                </p:cNvPr>
                <p:cNvSpPr/>
                <p:nvPr/>
              </p:nvSpPr>
              <p:spPr>
                <a:xfrm>
                  <a:off x="6041565" y="2111121"/>
                  <a:ext cx="101600" cy="1016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635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6" name="Rectangle 215">
                  <a:extLst>
                    <a:ext uri="{FF2B5EF4-FFF2-40B4-BE49-F238E27FC236}">
                      <a16:creationId xmlns:a16="http://schemas.microsoft.com/office/drawing/2014/main" id="{C91FDAA6-68AB-495A-9FFD-90A3294262A2}"/>
                    </a:ext>
                  </a:extLst>
                </p:cNvPr>
                <p:cNvSpPr/>
                <p:nvPr/>
              </p:nvSpPr>
              <p:spPr>
                <a:xfrm>
                  <a:off x="6191604" y="2111121"/>
                  <a:ext cx="101600" cy="1016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635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7" name="Rectangle 216">
                  <a:extLst>
                    <a:ext uri="{FF2B5EF4-FFF2-40B4-BE49-F238E27FC236}">
                      <a16:creationId xmlns:a16="http://schemas.microsoft.com/office/drawing/2014/main" id="{BC1B6927-9700-473F-9EE1-0234F96F825D}"/>
                    </a:ext>
                  </a:extLst>
                </p:cNvPr>
                <p:cNvSpPr/>
                <p:nvPr/>
              </p:nvSpPr>
              <p:spPr>
                <a:xfrm>
                  <a:off x="6341643" y="2111121"/>
                  <a:ext cx="101600" cy="1016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635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8" name="Rectangle 217">
                  <a:extLst>
                    <a:ext uri="{FF2B5EF4-FFF2-40B4-BE49-F238E27FC236}">
                      <a16:creationId xmlns:a16="http://schemas.microsoft.com/office/drawing/2014/main" id="{B07D67AE-989C-4F1B-B363-B88675F8CA74}"/>
                    </a:ext>
                  </a:extLst>
                </p:cNvPr>
                <p:cNvSpPr/>
                <p:nvPr/>
              </p:nvSpPr>
              <p:spPr>
                <a:xfrm>
                  <a:off x="6491682" y="2111121"/>
                  <a:ext cx="101600" cy="1016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635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19" name="Rectangle 218">
                  <a:extLst>
                    <a:ext uri="{FF2B5EF4-FFF2-40B4-BE49-F238E27FC236}">
                      <a16:creationId xmlns:a16="http://schemas.microsoft.com/office/drawing/2014/main" id="{F09F4465-78F9-4C7D-9430-9857F9DE8FBF}"/>
                    </a:ext>
                  </a:extLst>
                </p:cNvPr>
                <p:cNvSpPr/>
                <p:nvPr/>
              </p:nvSpPr>
              <p:spPr>
                <a:xfrm>
                  <a:off x="6641721" y="2111121"/>
                  <a:ext cx="101600" cy="1016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635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20" name="Rectangle 219">
                  <a:extLst>
                    <a:ext uri="{FF2B5EF4-FFF2-40B4-BE49-F238E27FC236}">
                      <a16:creationId xmlns:a16="http://schemas.microsoft.com/office/drawing/2014/main" id="{E88420CD-5B9B-4068-A98B-50A648685A1C}"/>
                    </a:ext>
                  </a:extLst>
                </p:cNvPr>
                <p:cNvSpPr/>
                <p:nvPr/>
              </p:nvSpPr>
              <p:spPr>
                <a:xfrm>
                  <a:off x="6791757" y="2111121"/>
                  <a:ext cx="101600" cy="1016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635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134" name="Group 133">
                <a:extLst>
                  <a:ext uri="{FF2B5EF4-FFF2-40B4-BE49-F238E27FC236}">
                    <a16:creationId xmlns:a16="http://schemas.microsoft.com/office/drawing/2014/main" id="{C0CACEDD-BDB8-4992-A065-300359F2E2F8}"/>
                  </a:ext>
                </a:extLst>
              </p:cNvPr>
              <p:cNvGrpSpPr/>
              <p:nvPr/>
            </p:nvGrpSpPr>
            <p:grpSpPr>
              <a:xfrm>
                <a:off x="5343906" y="4722350"/>
                <a:ext cx="1451948" cy="101600"/>
                <a:chOff x="5441409" y="2111121"/>
                <a:chExt cx="1451948" cy="101600"/>
              </a:xfrm>
            </p:grpSpPr>
            <p:sp>
              <p:nvSpPr>
                <p:cNvPr id="201" name="Rectangle 200">
                  <a:extLst>
                    <a:ext uri="{FF2B5EF4-FFF2-40B4-BE49-F238E27FC236}">
                      <a16:creationId xmlns:a16="http://schemas.microsoft.com/office/drawing/2014/main" id="{2161E50B-AEF6-438E-A667-195E82201C3B}"/>
                    </a:ext>
                  </a:extLst>
                </p:cNvPr>
                <p:cNvSpPr/>
                <p:nvPr/>
              </p:nvSpPr>
              <p:spPr>
                <a:xfrm>
                  <a:off x="5441409" y="2111121"/>
                  <a:ext cx="101600" cy="1016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635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2" name="Rectangle 201">
                  <a:extLst>
                    <a:ext uri="{FF2B5EF4-FFF2-40B4-BE49-F238E27FC236}">
                      <a16:creationId xmlns:a16="http://schemas.microsoft.com/office/drawing/2014/main" id="{173E2F9A-54C4-476D-83D2-FC9C32005F75}"/>
                    </a:ext>
                  </a:extLst>
                </p:cNvPr>
                <p:cNvSpPr/>
                <p:nvPr/>
              </p:nvSpPr>
              <p:spPr>
                <a:xfrm>
                  <a:off x="5591448" y="2111121"/>
                  <a:ext cx="101600" cy="1016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635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3" name="Rectangle 202">
                  <a:extLst>
                    <a:ext uri="{FF2B5EF4-FFF2-40B4-BE49-F238E27FC236}">
                      <a16:creationId xmlns:a16="http://schemas.microsoft.com/office/drawing/2014/main" id="{9733CE8C-E1DB-4D2D-B603-C3EFD9A95C53}"/>
                    </a:ext>
                  </a:extLst>
                </p:cNvPr>
                <p:cNvSpPr/>
                <p:nvPr/>
              </p:nvSpPr>
              <p:spPr>
                <a:xfrm>
                  <a:off x="5741487" y="2111121"/>
                  <a:ext cx="101600" cy="1016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635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4" name="Rectangle 203">
                  <a:extLst>
                    <a:ext uri="{FF2B5EF4-FFF2-40B4-BE49-F238E27FC236}">
                      <a16:creationId xmlns:a16="http://schemas.microsoft.com/office/drawing/2014/main" id="{FBE8CED8-DCEE-4132-8809-51A944ECA29D}"/>
                    </a:ext>
                  </a:extLst>
                </p:cNvPr>
                <p:cNvSpPr/>
                <p:nvPr/>
              </p:nvSpPr>
              <p:spPr>
                <a:xfrm>
                  <a:off x="5891526" y="2111121"/>
                  <a:ext cx="101600" cy="1016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635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5" name="Rectangle 204">
                  <a:extLst>
                    <a:ext uri="{FF2B5EF4-FFF2-40B4-BE49-F238E27FC236}">
                      <a16:creationId xmlns:a16="http://schemas.microsoft.com/office/drawing/2014/main" id="{159A0953-814C-43B4-B0FB-386D5465270D}"/>
                    </a:ext>
                  </a:extLst>
                </p:cNvPr>
                <p:cNvSpPr/>
                <p:nvPr/>
              </p:nvSpPr>
              <p:spPr>
                <a:xfrm>
                  <a:off x="6041565" y="2111121"/>
                  <a:ext cx="101600" cy="1016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635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6" name="Rectangle 205">
                  <a:extLst>
                    <a:ext uri="{FF2B5EF4-FFF2-40B4-BE49-F238E27FC236}">
                      <a16:creationId xmlns:a16="http://schemas.microsoft.com/office/drawing/2014/main" id="{50178907-E77A-4157-B442-1535651A3103}"/>
                    </a:ext>
                  </a:extLst>
                </p:cNvPr>
                <p:cNvSpPr/>
                <p:nvPr/>
              </p:nvSpPr>
              <p:spPr>
                <a:xfrm>
                  <a:off x="6191604" y="2111121"/>
                  <a:ext cx="101600" cy="1016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635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7" name="Rectangle 206">
                  <a:extLst>
                    <a:ext uri="{FF2B5EF4-FFF2-40B4-BE49-F238E27FC236}">
                      <a16:creationId xmlns:a16="http://schemas.microsoft.com/office/drawing/2014/main" id="{E59E2708-0EDD-428D-892D-E21CE498518D}"/>
                    </a:ext>
                  </a:extLst>
                </p:cNvPr>
                <p:cNvSpPr/>
                <p:nvPr/>
              </p:nvSpPr>
              <p:spPr>
                <a:xfrm>
                  <a:off x="6341643" y="2111121"/>
                  <a:ext cx="101600" cy="1016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635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8" name="Rectangle 207">
                  <a:extLst>
                    <a:ext uri="{FF2B5EF4-FFF2-40B4-BE49-F238E27FC236}">
                      <a16:creationId xmlns:a16="http://schemas.microsoft.com/office/drawing/2014/main" id="{31F0BCC9-2B92-44B9-B3A6-1A1E4533D317}"/>
                    </a:ext>
                  </a:extLst>
                </p:cNvPr>
                <p:cNvSpPr/>
                <p:nvPr/>
              </p:nvSpPr>
              <p:spPr>
                <a:xfrm>
                  <a:off x="6491682" y="2111121"/>
                  <a:ext cx="101600" cy="1016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635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09" name="Rectangle 208">
                  <a:extLst>
                    <a:ext uri="{FF2B5EF4-FFF2-40B4-BE49-F238E27FC236}">
                      <a16:creationId xmlns:a16="http://schemas.microsoft.com/office/drawing/2014/main" id="{76A6028C-4073-4AF2-AE4C-EF4F219B2585}"/>
                    </a:ext>
                  </a:extLst>
                </p:cNvPr>
                <p:cNvSpPr/>
                <p:nvPr/>
              </p:nvSpPr>
              <p:spPr>
                <a:xfrm>
                  <a:off x="6641721" y="2111121"/>
                  <a:ext cx="101600" cy="1016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635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10" name="Rectangle 209">
                  <a:extLst>
                    <a:ext uri="{FF2B5EF4-FFF2-40B4-BE49-F238E27FC236}">
                      <a16:creationId xmlns:a16="http://schemas.microsoft.com/office/drawing/2014/main" id="{E9AAB74C-D5E4-4146-B1AC-8F9924941378}"/>
                    </a:ext>
                  </a:extLst>
                </p:cNvPr>
                <p:cNvSpPr/>
                <p:nvPr/>
              </p:nvSpPr>
              <p:spPr>
                <a:xfrm>
                  <a:off x="6791757" y="2111121"/>
                  <a:ext cx="101600" cy="1016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635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135" name="Group 134">
                <a:extLst>
                  <a:ext uri="{FF2B5EF4-FFF2-40B4-BE49-F238E27FC236}">
                    <a16:creationId xmlns:a16="http://schemas.microsoft.com/office/drawing/2014/main" id="{9C246D3B-3855-4338-9E9B-5EFCF50BB31F}"/>
                  </a:ext>
                </a:extLst>
              </p:cNvPr>
              <p:cNvGrpSpPr/>
              <p:nvPr/>
            </p:nvGrpSpPr>
            <p:grpSpPr>
              <a:xfrm>
                <a:off x="5343906" y="4857817"/>
                <a:ext cx="1451948" cy="101600"/>
                <a:chOff x="5441409" y="2111121"/>
                <a:chExt cx="1451948" cy="101600"/>
              </a:xfrm>
            </p:grpSpPr>
            <p:sp>
              <p:nvSpPr>
                <p:cNvPr id="191" name="Rectangle 190">
                  <a:extLst>
                    <a:ext uri="{FF2B5EF4-FFF2-40B4-BE49-F238E27FC236}">
                      <a16:creationId xmlns:a16="http://schemas.microsoft.com/office/drawing/2014/main" id="{F329CC47-C6FC-4870-B343-969B3BBD9004}"/>
                    </a:ext>
                  </a:extLst>
                </p:cNvPr>
                <p:cNvSpPr/>
                <p:nvPr/>
              </p:nvSpPr>
              <p:spPr>
                <a:xfrm>
                  <a:off x="5441409" y="2111121"/>
                  <a:ext cx="101600" cy="1016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635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" name="Rectangle 191">
                  <a:extLst>
                    <a:ext uri="{FF2B5EF4-FFF2-40B4-BE49-F238E27FC236}">
                      <a16:creationId xmlns:a16="http://schemas.microsoft.com/office/drawing/2014/main" id="{BDD12E42-6D04-4998-9DB6-DB415FBDB6EE}"/>
                    </a:ext>
                  </a:extLst>
                </p:cNvPr>
                <p:cNvSpPr/>
                <p:nvPr/>
              </p:nvSpPr>
              <p:spPr>
                <a:xfrm>
                  <a:off x="5591448" y="2111121"/>
                  <a:ext cx="101600" cy="1016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635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3" name="Rectangle 192">
                  <a:extLst>
                    <a:ext uri="{FF2B5EF4-FFF2-40B4-BE49-F238E27FC236}">
                      <a16:creationId xmlns:a16="http://schemas.microsoft.com/office/drawing/2014/main" id="{F5892B58-3737-4BF2-BCC0-1A0E50641B4C}"/>
                    </a:ext>
                  </a:extLst>
                </p:cNvPr>
                <p:cNvSpPr/>
                <p:nvPr/>
              </p:nvSpPr>
              <p:spPr>
                <a:xfrm>
                  <a:off x="5741487" y="2111121"/>
                  <a:ext cx="101600" cy="1016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635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4" name="Rectangle 193">
                  <a:extLst>
                    <a:ext uri="{FF2B5EF4-FFF2-40B4-BE49-F238E27FC236}">
                      <a16:creationId xmlns:a16="http://schemas.microsoft.com/office/drawing/2014/main" id="{635C11AE-8CB2-481E-B4A5-360DB1697765}"/>
                    </a:ext>
                  </a:extLst>
                </p:cNvPr>
                <p:cNvSpPr/>
                <p:nvPr/>
              </p:nvSpPr>
              <p:spPr>
                <a:xfrm>
                  <a:off x="5891526" y="2111121"/>
                  <a:ext cx="101600" cy="1016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635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5" name="Rectangle 194">
                  <a:extLst>
                    <a:ext uri="{FF2B5EF4-FFF2-40B4-BE49-F238E27FC236}">
                      <a16:creationId xmlns:a16="http://schemas.microsoft.com/office/drawing/2014/main" id="{E0534742-16C1-4A7F-A119-13A05D9689FB}"/>
                    </a:ext>
                  </a:extLst>
                </p:cNvPr>
                <p:cNvSpPr/>
                <p:nvPr/>
              </p:nvSpPr>
              <p:spPr>
                <a:xfrm>
                  <a:off x="6041565" y="2111121"/>
                  <a:ext cx="101600" cy="1016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635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6" name="Rectangle 195">
                  <a:extLst>
                    <a:ext uri="{FF2B5EF4-FFF2-40B4-BE49-F238E27FC236}">
                      <a16:creationId xmlns:a16="http://schemas.microsoft.com/office/drawing/2014/main" id="{AC67F4B5-736F-4557-AC81-4EB6627D38A5}"/>
                    </a:ext>
                  </a:extLst>
                </p:cNvPr>
                <p:cNvSpPr/>
                <p:nvPr/>
              </p:nvSpPr>
              <p:spPr>
                <a:xfrm>
                  <a:off x="6191604" y="2111121"/>
                  <a:ext cx="101600" cy="1016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635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7" name="Rectangle 196">
                  <a:extLst>
                    <a:ext uri="{FF2B5EF4-FFF2-40B4-BE49-F238E27FC236}">
                      <a16:creationId xmlns:a16="http://schemas.microsoft.com/office/drawing/2014/main" id="{10FBDB33-41BC-484D-9905-85D641243F98}"/>
                    </a:ext>
                  </a:extLst>
                </p:cNvPr>
                <p:cNvSpPr/>
                <p:nvPr/>
              </p:nvSpPr>
              <p:spPr>
                <a:xfrm>
                  <a:off x="6341643" y="2111121"/>
                  <a:ext cx="101600" cy="1016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635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8" name="Rectangle 197">
                  <a:extLst>
                    <a:ext uri="{FF2B5EF4-FFF2-40B4-BE49-F238E27FC236}">
                      <a16:creationId xmlns:a16="http://schemas.microsoft.com/office/drawing/2014/main" id="{50DCA825-E75B-425B-AF4E-7D0B2AEEE30C}"/>
                    </a:ext>
                  </a:extLst>
                </p:cNvPr>
                <p:cNvSpPr/>
                <p:nvPr/>
              </p:nvSpPr>
              <p:spPr>
                <a:xfrm>
                  <a:off x="6491682" y="2111121"/>
                  <a:ext cx="101600" cy="1016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635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99" name="Rectangle 198">
                  <a:extLst>
                    <a:ext uri="{FF2B5EF4-FFF2-40B4-BE49-F238E27FC236}">
                      <a16:creationId xmlns:a16="http://schemas.microsoft.com/office/drawing/2014/main" id="{665FDA64-3B73-4396-9A5E-D7F7EB00B10D}"/>
                    </a:ext>
                  </a:extLst>
                </p:cNvPr>
                <p:cNvSpPr/>
                <p:nvPr/>
              </p:nvSpPr>
              <p:spPr>
                <a:xfrm>
                  <a:off x="6641721" y="2111121"/>
                  <a:ext cx="101600" cy="1016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635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00" name="Rectangle 199">
                  <a:extLst>
                    <a:ext uri="{FF2B5EF4-FFF2-40B4-BE49-F238E27FC236}">
                      <a16:creationId xmlns:a16="http://schemas.microsoft.com/office/drawing/2014/main" id="{8FD2A001-B8F6-4042-B8CF-60DF2779AB81}"/>
                    </a:ext>
                  </a:extLst>
                </p:cNvPr>
                <p:cNvSpPr/>
                <p:nvPr/>
              </p:nvSpPr>
              <p:spPr>
                <a:xfrm>
                  <a:off x="6791757" y="2111121"/>
                  <a:ext cx="101600" cy="1016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635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136" name="Group 135">
                <a:extLst>
                  <a:ext uri="{FF2B5EF4-FFF2-40B4-BE49-F238E27FC236}">
                    <a16:creationId xmlns:a16="http://schemas.microsoft.com/office/drawing/2014/main" id="{608165F1-2E45-4CC4-8C7A-9112A6744E53}"/>
                  </a:ext>
                </a:extLst>
              </p:cNvPr>
              <p:cNvGrpSpPr/>
              <p:nvPr/>
            </p:nvGrpSpPr>
            <p:grpSpPr>
              <a:xfrm>
                <a:off x="5343906" y="4993284"/>
                <a:ext cx="1451948" cy="101600"/>
                <a:chOff x="5441409" y="2111121"/>
                <a:chExt cx="1451948" cy="101600"/>
              </a:xfrm>
            </p:grpSpPr>
            <p:sp>
              <p:nvSpPr>
                <p:cNvPr id="181" name="Rectangle 180">
                  <a:extLst>
                    <a:ext uri="{FF2B5EF4-FFF2-40B4-BE49-F238E27FC236}">
                      <a16:creationId xmlns:a16="http://schemas.microsoft.com/office/drawing/2014/main" id="{3C389EF9-B6CF-4375-9720-F45DB8A573E2}"/>
                    </a:ext>
                  </a:extLst>
                </p:cNvPr>
                <p:cNvSpPr/>
                <p:nvPr/>
              </p:nvSpPr>
              <p:spPr>
                <a:xfrm>
                  <a:off x="5441409" y="2111121"/>
                  <a:ext cx="101600" cy="1016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635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" name="Rectangle 181">
                  <a:extLst>
                    <a:ext uri="{FF2B5EF4-FFF2-40B4-BE49-F238E27FC236}">
                      <a16:creationId xmlns:a16="http://schemas.microsoft.com/office/drawing/2014/main" id="{884AC599-5833-437A-9A1C-035085FB342D}"/>
                    </a:ext>
                  </a:extLst>
                </p:cNvPr>
                <p:cNvSpPr/>
                <p:nvPr/>
              </p:nvSpPr>
              <p:spPr>
                <a:xfrm>
                  <a:off x="5591448" y="2111121"/>
                  <a:ext cx="101600" cy="1016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635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" name="Rectangle 182">
                  <a:extLst>
                    <a:ext uri="{FF2B5EF4-FFF2-40B4-BE49-F238E27FC236}">
                      <a16:creationId xmlns:a16="http://schemas.microsoft.com/office/drawing/2014/main" id="{CFA48A87-51BF-475F-B3AD-6DDCBCB22A9D}"/>
                    </a:ext>
                  </a:extLst>
                </p:cNvPr>
                <p:cNvSpPr/>
                <p:nvPr/>
              </p:nvSpPr>
              <p:spPr>
                <a:xfrm>
                  <a:off x="5741487" y="2111121"/>
                  <a:ext cx="101600" cy="1016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635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" name="Rectangle 183">
                  <a:extLst>
                    <a:ext uri="{FF2B5EF4-FFF2-40B4-BE49-F238E27FC236}">
                      <a16:creationId xmlns:a16="http://schemas.microsoft.com/office/drawing/2014/main" id="{64E0EC63-ECAF-466D-A259-11661AB4FAA6}"/>
                    </a:ext>
                  </a:extLst>
                </p:cNvPr>
                <p:cNvSpPr/>
                <p:nvPr/>
              </p:nvSpPr>
              <p:spPr>
                <a:xfrm>
                  <a:off x="5891526" y="2111121"/>
                  <a:ext cx="101600" cy="1016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635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" name="Rectangle 184">
                  <a:extLst>
                    <a:ext uri="{FF2B5EF4-FFF2-40B4-BE49-F238E27FC236}">
                      <a16:creationId xmlns:a16="http://schemas.microsoft.com/office/drawing/2014/main" id="{4531A4B5-27EE-4E98-8467-C123A495446F}"/>
                    </a:ext>
                  </a:extLst>
                </p:cNvPr>
                <p:cNvSpPr/>
                <p:nvPr/>
              </p:nvSpPr>
              <p:spPr>
                <a:xfrm>
                  <a:off x="6041565" y="2111121"/>
                  <a:ext cx="101600" cy="1016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635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" name="Rectangle 185">
                  <a:extLst>
                    <a:ext uri="{FF2B5EF4-FFF2-40B4-BE49-F238E27FC236}">
                      <a16:creationId xmlns:a16="http://schemas.microsoft.com/office/drawing/2014/main" id="{8B052DA9-5553-4FD3-9B5F-3316FDA7207C}"/>
                    </a:ext>
                  </a:extLst>
                </p:cNvPr>
                <p:cNvSpPr/>
                <p:nvPr/>
              </p:nvSpPr>
              <p:spPr>
                <a:xfrm>
                  <a:off x="6191604" y="2111121"/>
                  <a:ext cx="101600" cy="1016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635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" name="Rectangle 186">
                  <a:extLst>
                    <a:ext uri="{FF2B5EF4-FFF2-40B4-BE49-F238E27FC236}">
                      <a16:creationId xmlns:a16="http://schemas.microsoft.com/office/drawing/2014/main" id="{F0911E68-AC6A-4A19-B2E2-E18C6537BD9E}"/>
                    </a:ext>
                  </a:extLst>
                </p:cNvPr>
                <p:cNvSpPr/>
                <p:nvPr/>
              </p:nvSpPr>
              <p:spPr>
                <a:xfrm>
                  <a:off x="6341643" y="2111121"/>
                  <a:ext cx="101600" cy="1016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635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" name="Rectangle 187">
                  <a:extLst>
                    <a:ext uri="{FF2B5EF4-FFF2-40B4-BE49-F238E27FC236}">
                      <a16:creationId xmlns:a16="http://schemas.microsoft.com/office/drawing/2014/main" id="{A64BF9B7-84B6-45AD-B5F2-E03FEC80F9CD}"/>
                    </a:ext>
                  </a:extLst>
                </p:cNvPr>
                <p:cNvSpPr/>
                <p:nvPr/>
              </p:nvSpPr>
              <p:spPr>
                <a:xfrm>
                  <a:off x="6491682" y="2111121"/>
                  <a:ext cx="101600" cy="1016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635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89" name="Rectangle 188">
                  <a:extLst>
                    <a:ext uri="{FF2B5EF4-FFF2-40B4-BE49-F238E27FC236}">
                      <a16:creationId xmlns:a16="http://schemas.microsoft.com/office/drawing/2014/main" id="{AD06C35F-7AC3-4C61-9A5F-2BE1FB336782}"/>
                    </a:ext>
                  </a:extLst>
                </p:cNvPr>
                <p:cNvSpPr/>
                <p:nvPr/>
              </p:nvSpPr>
              <p:spPr>
                <a:xfrm>
                  <a:off x="6641721" y="2111121"/>
                  <a:ext cx="101600" cy="1016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635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90" name="Rectangle 189">
                  <a:extLst>
                    <a:ext uri="{FF2B5EF4-FFF2-40B4-BE49-F238E27FC236}">
                      <a16:creationId xmlns:a16="http://schemas.microsoft.com/office/drawing/2014/main" id="{3889D460-F0AA-4A76-A61A-3C23BDA40586}"/>
                    </a:ext>
                  </a:extLst>
                </p:cNvPr>
                <p:cNvSpPr/>
                <p:nvPr/>
              </p:nvSpPr>
              <p:spPr>
                <a:xfrm>
                  <a:off x="6791757" y="2111121"/>
                  <a:ext cx="101600" cy="1016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635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137" name="Group 136">
                <a:extLst>
                  <a:ext uri="{FF2B5EF4-FFF2-40B4-BE49-F238E27FC236}">
                    <a16:creationId xmlns:a16="http://schemas.microsoft.com/office/drawing/2014/main" id="{FD886EB6-1343-4896-87B0-5B1CF6AEA61F}"/>
                  </a:ext>
                </a:extLst>
              </p:cNvPr>
              <p:cNvGrpSpPr/>
              <p:nvPr/>
            </p:nvGrpSpPr>
            <p:grpSpPr>
              <a:xfrm>
                <a:off x="5343906" y="5128751"/>
                <a:ext cx="1451948" cy="101600"/>
                <a:chOff x="5441409" y="2111121"/>
                <a:chExt cx="1451948" cy="101600"/>
              </a:xfrm>
            </p:grpSpPr>
            <p:sp>
              <p:nvSpPr>
                <p:cNvPr id="171" name="Rectangle 170">
                  <a:extLst>
                    <a:ext uri="{FF2B5EF4-FFF2-40B4-BE49-F238E27FC236}">
                      <a16:creationId xmlns:a16="http://schemas.microsoft.com/office/drawing/2014/main" id="{CB7718DF-81DD-40D7-ACED-7E5ED729F3DC}"/>
                    </a:ext>
                  </a:extLst>
                </p:cNvPr>
                <p:cNvSpPr/>
                <p:nvPr/>
              </p:nvSpPr>
              <p:spPr>
                <a:xfrm>
                  <a:off x="5441409" y="2111121"/>
                  <a:ext cx="101600" cy="1016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635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" name="Rectangle 171">
                  <a:extLst>
                    <a:ext uri="{FF2B5EF4-FFF2-40B4-BE49-F238E27FC236}">
                      <a16:creationId xmlns:a16="http://schemas.microsoft.com/office/drawing/2014/main" id="{832058B8-560E-426E-9A29-DCB03E9EC1BF}"/>
                    </a:ext>
                  </a:extLst>
                </p:cNvPr>
                <p:cNvSpPr/>
                <p:nvPr/>
              </p:nvSpPr>
              <p:spPr>
                <a:xfrm>
                  <a:off x="5591448" y="2111121"/>
                  <a:ext cx="101600" cy="1016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635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" name="Rectangle 172">
                  <a:extLst>
                    <a:ext uri="{FF2B5EF4-FFF2-40B4-BE49-F238E27FC236}">
                      <a16:creationId xmlns:a16="http://schemas.microsoft.com/office/drawing/2014/main" id="{E5B72189-A1D2-4B03-8DB9-6C44A0ACD754}"/>
                    </a:ext>
                  </a:extLst>
                </p:cNvPr>
                <p:cNvSpPr/>
                <p:nvPr/>
              </p:nvSpPr>
              <p:spPr>
                <a:xfrm>
                  <a:off x="5741487" y="2111121"/>
                  <a:ext cx="101600" cy="1016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635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" name="Rectangle 173">
                  <a:extLst>
                    <a:ext uri="{FF2B5EF4-FFF2-40B4-BE49-F238E27FC236}">
                      <a16:creationId xmlns:a16="http://schemas.microsoft.com/office/drawing/2014/main" id="{D9B933C6-C1C0-4021-82EA-6066294E3134}"/>
                    </a:ext>
                  </a:extLst>
                </p:cNvPr>
                <p:cNvSpPr/>
                <p:nvPr/>
              </p:nvSpPr>
              <p:spPr>
                <a:xfrm>
                  <a:off x="5891526" y="2111121"/>
                  <a:ext cx="101600" cy="1016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635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" name="Rectangle 174">
                  <a:extLst>
                    <a:ext uri="{FF2B5EF4-FFF2-40B4-BE49-F238E27FC236}">
                      <a16:creationId xmlns:a16="http://schemas.microsoft.com/office/drawing/2014/main" id="{E684EE3B-6319-4446-8C30-45FE11DC20B9}"/>
                    </a:ext>
                  </a:extLst>
                </p:cNvPr>
                <p:cNvSpPr/>
                <p:nvPr/>
              </p:nvSpPr>
              <p:spPr>
                <a:xfrm>
                  <a:off x="6041565" y="2111121"/>
                  <a:ext cx="101600" cy="1016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635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" name="Rectangle 175">
                  <a:extLst>
                    <a:ext uri="{FF2B5EF4-FFF2-40B4-BE49-F238E27FC236}">
                      <a16:creationId xmlns:a16="http://schemas.microsoft.com/office/drawing/2014/main" id="{461540F1-667F-4CDF-A426-4D541C88FE2E}"/>
                    </a:ext>
                  </a:extLst>
                </p:cNvPr>
                <p:cNvSpPr/>
                <p:nvPr/>
              </p:nvSpPr>
              <p:spPr>
                <a:xfrm>
                  <a:off x="6191604" y="2111121"/>
                  <a:ext cx="101600" cy="1016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635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" name="Rectangle 176">
                  <a:extLst>
                    <a:ext uri="{FF2B5EF4-FFF2-40B4-BE49-F238E27FC236}">
                      <a16:creationId xmlns:a16="http://schemas.microsoft.com/office/drawing/2014/main" id="{4D585364-921B-4AD4-AD72-AAFF83A12701}"/>
                    </a:ext>
                  </a:extLst>
                </p:cNvPr>
                <p:cNvSpPr/>
                <p:nvPr/>
              </p:nvSpPr>
              <p:spPr>
                <a:xfrm>
                  <a:off x="6341643" y="2111121"/>
                  <a:ext cx="101600" cy="1016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635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" name="Rectangle 177">
                  <a:extLst>
                    <a:ext uri="{FF2B5EF4-FFF2-40B4-BE49-F238E27FC236}">
                      <a16:creationId xmlns:a16="http://schemas.microsoft.com/office/drawing/2014/main" id="{25D1242C-9538-40D2-9D02-DB78CE1EC38F}"/>
                    </a:ext>
                  </a:extLst>
                </p:cNvPr>
                <p:cNvSpPr/>
                <p:nvPr/>
              </p:nvSpPr>
              <p:spPr>
                <a:xfrm>
                  <a:off x="6491682" y="2111121"/>
                  <a:ext cx="101600" cy="1016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635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79" name="Rectangle 178">
                  <a:extLst>
                    <a:ext uri="{FF2B5EF4-FFF2-40B4-BE49-F238E27FC236}">
                      <a16:creationId xmlns:a16="http://schemas.microsoft.com/office/drawing/2014/main" id="{242724C6-F767-4B86-8771-BAEE886D4B15}"/>
                    </a:ext>
                  </a:extLst>
                </p:cNvPr>
                <p:cNvSpPr/>
                <p:nvPr/>
              </p:nvSpPr>
              <p:spPr>
                <a:xfrm>
                  <a:off x="6641721" y="2111121"/>
                  <a:ext cx="101600" cy="1016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635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80" name="Rectangle 179">
                  <a:extLst>
                    <a:ext uri="{FF2B5EF4-FFF2-40B4-BE49-F238E27FC236}">
                      <a16:creationId xmlns:a16="http://schemas.microsoft.com/office/drawing/2014/main" id="{54E3BDAD-171C-4BC9-8175-907297B852FB}"/>
                    </a:ext>
                  </a:extLst>
                </p:cNvPr>
                <p:cNvSpPr/>
                <p:nvPr/>
              </p:nvSpPr>
              <p:spPr>
                <a:xfrm>
                  <a:off x="6791757" y="2111121"/>
                  <a:ext cx="101600" cy="1016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635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138" name="Group 137">
                <a:extLst>
                  <a:ext uri="{FF2B5EF4-FFF2-40B4-BE49-F238E27FC236}">
                    <a16:creationId xmlns:a16="http://schemas.microsoft.com/office/drawing/2014/main" id="{23C0480B-41C3-4B24-B1AE-1C2575A0BF73}"/>
                  </a:ext>
                </a:extLst>
              </p:cNvPr>
              <p:cNvGrpSpPr/>
              <p:nvPr/>
            </p:nvGrpSpPr>
            <p:grpSpPr>
              <a:xfrm>
                <a:off x="5343906" y="5264218"/>
                <a:ext cx="1451948" cy="101600"/>
                <a:chOff x="5441409" y="2111121"/>
                <a:chExt cx="1451948" cy="101600"/>
              </a:xfrm>
            </p:grpSpPr>
            <p:sp>
              <p:nvSpPr>
                <p:cNvPr id="161" name="Rectangle 160">
                  <a:extLst>
                    <a:ext uri="{FF2B5EF4-FFF2-40B4-BE49-F238E27FC236}">
                      <a16:creationId xmlns:a16="http://schemas.microsoft.com/office/drawing/2014/main" id="{AD4B7C88-17E2-442D-9462-997AF27370A0}"/>
                    </a:ext>
                  </a:extLst>
                </p:cNvPr>
                <p:cNvSpPr/>
                <p:nvPr/>
              </p:nvSpPr>
              <p:spPr>
                <a:xfrm>
                  <a:off x="5441409" y="2111121"/>
                  <a:ext cx="101600" cy="1016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635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" name="Rectangle 161">
                  <a:extLst>
                    <a:ext uri="{FF2B5EF4-FFF2-40B4-BE49-F238E27FC236}">
                      <a16:creationId xmlns:a16="http://schemas.microsoft.com/office/drawing/2014/main" id="{FA758AA4-0D6C-46A1-9B0E-13C90F18451A}"/>
                    </a:ext>
                  </a:extLst>
                </p:cNvPr>
                <p:cNvSpPr/>
                <p:nvPr/>
              </p:nvSpPr>
              <p:spPr>
                <a:xfrm>
                  <a:off x="5591448" y="2111121"/>
                  <a:ext cx="101600" cy="1016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635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" name="Rectangle 162">
                  <a:extLst>
                    <a:ext uri="{FF2B5EF4-FFF2-40B4-BE49-F238E27FC236}">
                      <a16:creationId xmlns:a16="http://schemas.microsoft.com/office/drawing/2014/main" id="{06100528-EB67-45DD-91BF-04F2310A3BBE}"/>
                    </a:ext>
                  </a:extLst>
                </p:cNvPr>
                <p:cNvSpPr/>
                <p:nvPr/>
              </p:nvSpPr>
              <p:spPr>
                <a:xfrm>
                  <a:off x="5741487" y="2111121"/>
                  <a:ext cx="101600" cy="1016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635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" name="Rectangle 163">
                  <a:extLst>
                    <a:ext uri="{FF2B5EF4-FFF2-40B4-BE49-F238E27FC236}">
                      <a16:creationId xmlns:a16="http://schemas.microsoft.com/office/drawing/2014/main" id="{6EB4789B-26A8-4874-95E0-9492257D1C8B}"/>
                    </a:ext>
                  </a:extLst>
                </p:cNvPr>
                <p:cNvSpPr/>
                <p:nvPr/>
              </p:nvSpPr>
              <p:spPr>
                <a:xfrm>
                  <a:off x="5891526" y="2111121"/>
                  <a:ext cx="101600" cy="1016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635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" name="Rectangle 164">
                  <a:extLst>
                    <a:ext uri="{FF2B5EF4-FFF2-40B4-BE49-F238E27FC236}">
                      <a16:creationId xmlns:a16="http://schemas.microsoft.com/office/drawing/2014/main" id="{9A81991F-AB45-4A7A-83A3-51CB389602E0}"/>
                    </a:ext>
                  </a:extLst>
                </p:cNvPr>
                <p:cNvSpPr/>
                <p:nvPr/>
              </p:nvSpPr>
              <p:spPr>
                <a:xfrm>
                  <a:off x="6041565" y="2111121"/>
                  <a:ext cx="101600" cy="1016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635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" name="Rectangle 165">
                  <a:extLst>
                    <a:ext uri="{FF2B5EF4-FFF2-40B4-BE49-F238E27FC236}">
                      <a16:creationId xmlns:a16="http://schemas.microsoft.com/office/drawing/2014/main" id="{B32F48FC-27B4-439B-B2F3-0F30B582957D}"/>
                    </a:ext>
                  </a:extLst>
                </p:cNvPr>
                <p:cNvSpPr/>
                <p:nvPr/>
              </p:nvSpPr>
              <p:spPr>
                <a:xfrm>
                  <a:off x="6191604" y="2111121"/>
                  <a:ext cx="101600" cy="1016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635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" name="Rectangle 166">
                  <a:extLst>
                    <a:ext uri="{FF2B5EF4-FFF2-40B4-BE49-F238E27FC236}">
                      <a16:creationId xmlns:a16="http://schemas.microsoft.com/office/drawing/2014/main" id="{1CDFB87D-6472-40AC-801E-E6F11C5138E8}"/>
                    </a:ext>
                  </a:extLst>
                </p:cNvPr>
                <p:cNvSpPr/>
                <p:nvPr/>
              </p:nvSpPr>
              <p:spPr>
                <a:xfrm>
                  <a:off x="6341643" y="2111121"/>
                  <a:ext cx="101600" cy="1016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635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" name="Rectangle 167">
                  <a:extLst>
                    <a:ext uri="{FF2B5EF4-FFF2-40B4-BE49-F238E27FC236}">
                      <a16:creationId xmlns:a16="http://schemas.microsoft.com/office/drawing/2014/main" id="{855D3B2F-58D4-4E41-9444-169082A86159}"/>
                    </a:ext>
                  </a:extLst>
                </p:cNvPr>
                <p:cNvSpPr/>
                <p:nvPr/>
              </p:nvSpPr>
              <p:spPr>
                <a:xfrm>
                  <a:off x="6491682" y="2111121"/>
                  <a:ext cx="101600" cy="1016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635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69" name="Rectangle 168">
                  <a:extLst>
                    <a:ext uri="{FF2B5EF4-FFF2-40B4-BE49-F238E27FC236}">
                      <a16:creationId xmlns:a16="http://schemas.microsoft.com/office/drawing/2014/main" id="{EC8EBC5B-8393-4AC1-BDAA-DAA3150B1E7C}"/>
                    </a:ext>
                  </a:extLst>
                </p:cNvPr>
                <p:cNvSpPr/>
                <p:nvPr/>
              </p:nvSpPr>
              <p:spPr>
                <a:xfrm>
                  <a:off x="6641721" y="2111121"/>
                  <a:ext cx="101600" cy="1016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635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70" name="Rectangle 169">
                  <a:extLst>
                    <a:ext uri="{FF2B5EF4-FFF2-40B4-BE49-F238E27FC236}">
                      <a16:creationId xmlns:a16="http://schemas.microsoft.com/office/drawing/2014/main" id="{22046C81-A76A-4BBD-88EC-D737A2967884}"/>
                    </a:ext>
                  </a:extLst>
                </p:cNvPr>
                <p:cNvSpPr/>
                <p:nvPr/>
              </p:nvSpPr>
              <p:spPr>
                <a:xfrm>
                  <a:off x="6791757" y="2111121"/>
                  <a:ext cx="101600" cy="1016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635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139" name="Group 138">
                <a:extLst>
                  <a:ext uri="{FF2B5EF4-FFF2-40B4-BE49-F238E27FC236}">
                    <a16:creationId xmlns:a16="http://schemas.microsoft.com/office/drawing/2014/main" id="{BEFC1479-B2D9-4B61-8943-529B3AABDB56}"/>
                  </a:ext>
                </a:extLst>
              </p:cNvPr>
              <p:cNvGrpSpPr/>
              <p:nvPr/>
            </p:nvGrpSpPr>
            <p:grpSpPr>
              <a:xfrm>
                <a:off x="5343906" y="5399685"/>
                <a:ext cx="1451948" cy="101600"/>
                <a:chOff x="5441409" y="2111121"/>
                <a:chExt cx="1451948" cy="101600"/>
              </a:xfrm>
            </p:grpSpPr>
            <p:sp>
              <p:nvSpPr>
                <p:cNvPr id="151" name="Rectangle 150">
                  <a:extLst>
                    <a:ext uri="{FF2B5EF4-FFF2-40B4-BE49-F238E27FC236}">
                      <a16:creationId xmlns:a16="http://schemas.microsoft.com/office/drawing/2014/main" id="{BF3C3134-5F1F-4BE0-8EA7-C2D8E6418F74}"/>
                    </a:ext>
                  </a:extLst>
                </p:cNvPr>
                <p:cNvSpPr/>
                <p:nvPr/>
              </p:nvSpPr>
              <p:spPr>
                <a:xfrm>
                  <a:off x="5441409" y="2111121"/>
                  <a:ext cx="101600" cy="1016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635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" name="Rectangle 151">
                  <a:extLst>
                    <a:ext uri="{FF2B5EF4-FFF2-40B4-BE49-F238E27FC236}">
                      <a16:creationId xmlns:a16="http://schemas.microsoft.com/office/drawing/2014/main" id="{80F27E47-DC4B-4C16-9FD8-6233C9A4E009}"/>
                    </a:ext>
                  </a:extLst>
                </p:cNvPr>
                <p:cNvSpPr/>
                <p:nvPr/>
              </p:nvSpPr>
              <p:spPr>
                <a:xfrm>
                  <a:off x="5591448" y="2111121"/>
                  <a:ext cx="101600" cy="1016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635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" name="Rectangle 152">
                  <a:extLst>
                    <a:ext uri="{FF2B5EF4-FFF2-40B4-BE49-F238E27FC236}">
                      <a16:creationId xmlns:a16="http://schemas.microsoft.com/office/drawing/2014/main" id="{1E1C5A47-044F-4E5A-BCCF-91EC04AB6B29}"/>
                    </a:ext>
                  </a:extLst>
                </p:cNvPr>
                <p:cNvSpPr/>
                <p:nvPr/>
              </p:nvSpPr>
              <p:spPr>
                <a:xfrm>
                  <a:off x="5741487" y="2111121"/>
                  <a:ext cx="101600" cy="1016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635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" name="Rectangle 153">
                  <a:extLst>
                    <a:ext uri="{FF2B5EF4-FFF2-40B4-BE49-F238E27FC236}">
                      <a16:creationId xmlns:a16="http://schemas.microsoft.com/office/drawing/2014/main" id="{0BB4E0E8-2195-4129-9526-A9C9CE1CE21D}"/>
                    </a:ext>
                  </a:extLst>
                </p:cNvPr>
                <p:cNvSpPr/>
                <p:nvPr/>
              </p:nvSpPr>
              <p:spPr>
                <a:xfrm>
                  <a:off x="5891526" y="2111121"/>
                  <a:ext cx="101600" cy="1016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635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" name="Rectangle 154">
                  <a:extLst>
                    <a:ext uri="{FF2B5EF4-FFF2-40B4-BE49-F238E27FC236}">
                      <a16:creationId xmlns:a16="http://schemas.microsoft.com/office/drawing/2014/main" id="{78A873F6-84C7-4DB6-AA2E-3304CBFF0C86}"/>
                    </a:ext>
                  </a:extLst>
                </p:cNvPr>
                <p:cNvSpPr/>
                <p:nvPr/>
              </p:nvSpPr>
              <p:spPr>
                <a:xfrm>
                  <a:off x="6041565" y="2111121"/>
                  <a:ext cx="101600" cy="1016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635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6" name="Rectangle 155">
                  <a:extLst>
                    <a:ext uri="{FF2B5EF4-FFF2-40B4-BE49-F238E27FC236}">
                      <a16:creationId xmlns:a16="http://schemas.microsoft.com/office/drawing/2014/main" id="{9D1BB479-5790-4E00-AC2B-BAD1CEB968E1}"/>
                    </a:ext>
                  </a:extLst>
                </p:cNvPr>
                <p:cNvSpPr/>
                <p:nvPr/>
              </p:nvSpPr>
              <p:spPr>
                <a:xfrm>
                  <a:off x="6191604" y="2111121"/>
                  <a:ext cx="101600" cy="1016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635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" name="Rectangle 156">
                  <a:extLst>
                    <a:ext uri="{FF2B5EF4-FFF2-40B4-BE49-F238E27FC236}">
                      <a16:creationId xmlns:a16="http://schemas.microsoft.com/office/drawing/2014/main" id="{F4EC00A9-F193-4698-83A1-C381394CD54D}"/>
                    </a:ext>
                  </a:extLst>
                </p:cNvPr>
                <p:cNvSpPr/>
                <p:nvPr/>
              </p:nvSpPr>
              <p:spPr>
                <a:xfrm>
                  <a:off x="6341643" y="2111121"/>
                  <a:ext cx="101600" cy="1016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635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" name="Rectangle 157">
                  <a:extLst>
                    <a:ext uri="{FF2B5EF4-FFF2-40B4-BE49-F238E27FC236}">
                      <a16:creationId xmlns:a16="http://schemas.microsoft.com/office/drawing/2014/main" id="{47CDE041-F9A0-4332-8577-36C946A769E8}"/>
                    </a:ext>
                  </a:extLst>
                </p:cNvPr>
                <p:cNvSpPr/>
                <p:nvPr/>
              </p:nvSpPr>
              <p:spPr>
                <a:xfrm>
                  <a:off x="6491682" y="2111121"/>
                  <a:ext cx="101600" cy="1016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635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59" name="Rectangle 158">
                  <a:extLst>
                    <a:ext uri="{FF2B5EF4-FFF2-40B4-BE49-F238E27FC236}">
                      <a16:creationId xmlns:a16="http://schemas.microsoft.com/office/drawing/2014/main" id="{F7EC7447-606F-41C0-A79D-DD1D3183F372}"/>
                    </a:ext>
                  </a:extLst>
                </p:cNvPr>
                <p:cNvSpPr/>
                <p:nvPr/>
              </p:nvSpPr>
              <p:spPr>
                <a:xfrm>
                  <a:off x="6641721" y="2111121"/>
                  <a:ext cx="101600" cy="1016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635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60" name="Rectangle 159">
                  <a:extLst>
                    <a:ext uri="{FF2B5EF4-FFF2-40B4-BE49-F238E27FC236}">
                      <a16:creationId xmlns:a16="http://schemas.microsoft.com/office/drawing/2014/main" id="{4149E030-9B4F-4391-81E6-4A50A1A8955A}"/>
                    </a:ext>
                  </a:extLst>
                </p:cNvPr>
                <p:cNvSpPr/>
                <p:nvPr/>
              </p:nvSpPr>
              <p:spPr>
                <a:xfrm>
                  <a:off x="6791757" y="2111121"/>
                  <a:ext cx="101600" cy="1016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635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140" name="Group 139">
                <a:extLst>
                  <a:ext uri="{FF2B5EF4-FFF2-40B4-BE49-F238E27FC236}">
                    <a16:creationId xmlns:a16="http://schemas.microsoft.com/office/drawing/2014/main" id="{67019BA0-886D-4749-A83D-B7058C7D57CC}"/>
                  </a:ext>
                </a:extLst>
              </p:cNvPr>
              <p:cNvGrpSpPr/>
              <p:nvPr/>
            </p:nvGrpSpPr>
            <p:grpSpPr>
              <a:xfrm>
                <a:off x="5343906" y="5535149"/>
                <a:ext cx="1451948" cy="101600"/>
                <a:chOff x="5441409" y="2111121"/>
                <a:chExt cx="1451948" cy="101600"/>
              </a:xfrm>
              <a:solidFill>
                <a:schemeClr val="bg2">
                  <a:lumMod val="50000"/>
                </a:schemeClr>
              </a:solidFill>
            </p:grpSpPr>
            <p:sp>
              <p:nvSpPr>
                <p:cNvPr id="141" name="Rectangle 140">
                  <a:extLst>
                    <a:ext uri="{FF2B5EF4-FFF2-40B4-BE49-F238E27FC236}">
                      <a16:creationId xmlns:a16="http://schemas.microsoft.com/office/drawing/2014/main" id="{AB7A5C0D-4B62-4AFA-B5DB-10178A64580D}"/>
                    </a:ext>
                  </a:extLst>
                </p:cNvPr>
                <p:cNvSpPr/>
                <p:nvPr/>
              </p:nvSpPr>
              <p:spPr>
                <a:xfrm>
                  <a:off x="5441409" y="2111121"/>
                  <a:ext cx="101600" cy="101600"/>
                </a:xfrm>
                <a:prstGeom prst="rect">
                  <a:avLst/>
                </a:prstGeom>
                <a:grpFill/>
                <a:ln w="635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2" name="Rectangle 141">
                  <a:extLst>
                    <a:ext uri="{FF2B5EF4-FFF2-40B4-BE49-F238E27FC236}">
                      <a16:creationId xmlns:a16="http://schemas.microsoft.com/office/drawing/2014/main" id="{1624ADD0-1A6E-47EB-BD56-10090C7D07EF}"/>
                    </a:ext>
                  </a:extLst>
                </p:cNvPr>
                <p:cNvSpPr/>
                <p:nvPr/>
              </p:nvSpPr>
              <p:spPr>
                <a:xfrm>
                  <a:off x="5591448" y="2111121"/>
                  <a:ext cx="101600" cy="101600"/>
                </a:xfrm>
                <a:prstGeom prst="rect">
                  <a:avLst/>
                </a:prstGeom>
                <a:grpFill/>
                <a:ln w="635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3" name="Rectangle 142">
                  <a:extLst>
                    <a:ext uri="{FF2B5EF4-FFF2-40B4-BE49-F238E27FC236}">
                      <a16:creationId xmlns:a16="http://schemas.microsoft.com/office/drawing/2014/main" id="{2CE98914-AE31-491B-AC9D-DB580513E191}"/>
                    </a:ext>
                  </a:extLst>
                </p:cNvPr>
                <p:cNvSpPr/>
                <p:nvPr/>
              </p:nvSpPr>
              <p:spPr>
                <a:xfrm>
                  <a:off x="5741487" y="2111121"/>
                  <a:ext cx="101600" cy="101600"/>
                </a:xfrm>
                <a:prstGeom prst="rect">
                  <a:avLst/>
                </a:prstGeom>
                <a:grpFill/>
                <a:ln w="635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4" name="Rectangle 143">
                  <a:extLst>
                    <a:ext uri="{FF2B5EF4-FFF2-40B4-BE49-F238E27FC236}">
                      <a16:creationId xmlns:a16="http://schemas.microsoft.com/office/drawing/2014/main" id="{6FE20784-7C2B-44E9-80B4-2CEA7A8C35BB}"/>
                    </a:ext>
                  </a:extLst>
                </p:cNvPr>
                <p:cNvSpPr/>
                <p:nvPr/>
              </p:nvSpPr>
              <p:spPr>
                <a:xfrm>
                  <a:off x="5891526" y="2111121"/>
                  <a:ext cx="101600" cy="101600"/>
                </a:xfrm>
                <a:prstGeom prst="rect">
                  <a:avLst/>
                </a:prstGeom>
                <a:grpFill/>
                <a:ln w="635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5" name="Rectangle 144">
                  <a:extLst>
                    <a:ext uri="{FF2B5EF4-FFF2-40B4-BE49-F238E27FC236}">
                      <a16:creationId xmlns:a16="http://schemas.microsoft.com/office/drawing/2014/main" id="{2877EA9B-059D-440C-90AC-F2C7E1F3EFA8}"/>
                    </a:ext>
                  </a:extLst>
                </p:cNvPr>
                <p:cNvSpPr/>
                <p:nvPr/>
              </p:nvSpPr>
              <p:spPr>
                <a:xfrm>
                  <a:off x="6041565" y="2111121"/>
                  <a:ext cx="101600" cy="101600"/>
                </a:xfrm>
                <a:prstGeom prst="rect">
                  <a:avLst/>
                </a:prstGeom>
                <a:grpFill/>
                <a:ln w="635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6" name="Rectangle 145">
                  <a:extLst>
                    <a:ext uri="{FF2B5EF4-FFF2-40B4-BE49-F238E27FC236}">
                      <a16:creationId xmlns:a16="http://schemas.microsoft.com/office/drawing/2014/main" id="{CAF8720A-5CCE-4AA0-BF79-9B6FB88F551A}"/>
                    </a:ext>
                  </a:extLst>
                </p:cNvPr>
                <p:cNvSpPr/>
                <p:nvPr/>
              </p:nvSpPr>
              <p:spPr>
                <a:xfrm>
                  <a:off x="6191604" y="2111121"/>
                  <a:ext cx="101600" cy="101600"/>
                </a:xfrm>
                <a:prstGeom prst="rect">
                  <a:avLst/>
                </a:prstGeom>
                <a:grpFill/>
                <a:ln w="635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7" name="Rectangle 146">
                  <a:extLst>
                    <a:ext uri="{FF2B5EF4-FFF2-40B4-BE49-F238E27FC236}">
                      <a16:creationId xmlns:a16="http://schemas.microsoft.com/office/drawing/2014/main" id="{AA0AF3B7-C7CA-4D08-AB2F-F865E6FBB128}"/>
                    </a:ext>
                  </a:extLst>
                </p:cNvPr>
                <p:cNvSpPr/>
                <p:nvPr/>
              </p:nvSpPr>
              <p:spPr>
                <a:xfrm>
                  <a:off x="6341643" y="2111121"/>
                  <a:ext cx="101600" cy="101600"/>
                </a:xfrm>
                <a:prstGeom prst="rect">
                  <a:avLst/>
                </a:prstGeom>
                <a:grpFill/>
                <a:ln w="635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8" name="Rectangle 147">
                  <a:extLst>
                    <a:ext uri="{FF2B5EF4-FFF2-40B4-BE49-F238E27FC236}">
                      <a16:creationId xmlns:a16="http://schemas.microsoft.com/office/drawing/2014/main" id="{A3ADD4C7-5D27-4E7E-A19B-936A098FDB66}"/>
                    </a:ext>
                  </a:extLst>
                </p:cNvPr>
                <p:cNvSpPr/>
                <p:nvPr/>
              </p:nvSpPr>
              <p:spPr>
                <a:xfrm>
                  <a:off x="6491682" y="2111121"/>
                  <a:ext cx="101600" cy="101600"/>
                </a:xfrm>
                <a:prstGeom prst="rect">
                  <a:avLst/>
                </a:prstGeom>
                <a:grpFill/>
                <a:ln w="635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49" name="Rectangle 148">
                  <a:extLst>
                    <a:ext uri="{FF2B5EF4-FFF2-40B4-BE49-F238E27FC236}">
                      <a16:creationId xmlns:a16="http://schemas.microsoft.com/office/drawing/2014/main" id="{499C8F2B-D576-494A-9865-AC75CC955465}"/>
                    </a:ext>
                  </a:extLst>
                </p:cNvPr>
                <p:cNvSpPr/>
                <p:nvPr/>
              </p:nvSpPr>
              <p:spPr>
                <a:xfrm>
                  <a:off x="6641721" y="2111121"/>
                  <a:ext cx="101600" cy="101600"/>
                </a:xfrm>
                <a:prstGeom prst="rect">
                  <a:avLst/>
                </a:prstGeom>
                <a:grpFill/>
                <a:ln w="635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50" name="Rectangle 149">
                  <a:extLst>
                    <a:ext uri="{FF2B5EF4-FFF2-40B4-BE49-F238E27FC236}">
                      <a16:creationId xmlns:a16="http://schemas.microsoft.com/office/drawing/2014/main" id="{D1335DC5-C2A8-42BA-A564-A488CA523753}"/>
                    </a:ext>
                  </a:extLst>
                </p:cNvPr>
                <p:cNvSpPr/>
                <p:nvPr/>
              </p:nvSpPr>
              <p:spPr>
                <a:xfrm>
                  <a:off x="6791757" y="2111121"/>
                  <a:ext cx="101600" cy="101600"/>
                </a:xfrm>
                <a:prstGeom prst="rect">
                  <a:avLst/>
                </a:prstGeom>
                <a:grpFill/>
                <a:ln w="635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0955954F-9A98-41E7-B0BA-8006B3695AC3}"/>
                </a:ext>
              </a:extLst>
            </p:cNvPr>
            <p:cNvGrpSpPr/>
            <p:nvPr/>
          </p:nvGrpSpPr>
          <p:grpSpPr>
            <a:xfrm>
              <a:off x="5618266" y="3339474"/>
              <a:ext cx="1609617" cy="2244383"/>
              <a:chOff x="7099254" y="4314560"/>
              <a:chExt cx="1080745" cy="1506945"/>
            </a:xfrm>
          </p:grpSpPr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CFDAAA7C-CE8B-4210-A010-46206AE6EBB8}"/>
                  </a:ext>
                </a:extLst>
              </p:cNvPr>
              <p:cNvSpPr/>
              <p:nvPr/>
            </p:nvSpPr>
            <p:spPr>
              <a:xfrm>
                <a:off x="7286526" y="4314560"/>
                <a:ext cx="101600" cy="10160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63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C8C8AF99-1C05-4B33-ABFC-EB50A6F4C7C8}"/>
                  </a:ext>
                </a:extLst>
              </p:cNvPr>
              <p:cNvSpPr/>
              <p:nvPr/>
            </p:nvSpPr>
            <p:spPr>
              <a:xfrm>
                <a:off x="7437676" y="4314560"/>
                <a:ext cx="101600" cy="10160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63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BF621DBA-53C5-4A7F-A645-A10C990D540B}"/>
                  </a:ext>
                </a:extLst>
              </p:cNvPr>
              <p:cNvSpPr/>
              <p:nvPr/>
            </p:nvSpPr>
            <p:spPr>
              <a:xfrm>
                <a:off x="7588826" y="4314560"/>
                <a:ext cx="101600" cy="10160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63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4A1A327B-0C88-4EDF-87F1-46A2C1696441}"/>
                  </a:ext>
                </a:extLst>
              </p:cNvPr>
              <p:cNvSpPr/>
              <p:nvPr/>
            </p:nvSpPr>
            <p:spPr>
              <a:xfrm>
                <a:off x="7739976" y="4314560"/>
                <a:ext cx="101600" cy="10160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63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0B56D5BA-0211-445F-8278-D2B3C837E987}"/>
                  </a:ext>
                </a:extLst>
              </p:cNvPr>
              <p:cNvSpPr/>
              <p:nvPr/>
            </p:nvSpPr>
            <p:spPr>
              <a:xfrm>
                <a:off x="7891126" y="4314560"/>
                <a:ext cx="101600" cy="10160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63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B5023090-1C7F-427F-BB2C-6C5FF71E3176}"/>
                  </a:ext>
                </a:extLst>
              </p:cNvPr>
              <p:cNvSpPr/>
              <p:nvPr/>
            </p:nvSpPr>
            <p:spPr>
              <a:xfrm>
                <a:off x="7286526" y="4466960"/>
                <a:ext cx="101600" cy="10160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63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59F51882-78DF-477C-8E91-56441DBCDCC5}"/>
                  </a:ext>
                </a:extLst>
              </p:cNvPr>
              <p:cNvSpPr/>
              <p:nvPr/>
            </p:nvSpPr>
            <p:spPr>
              <a:xfrm>
                <a:off x="7437676" y="4466960"/>
                <a:ext cx="101600" cy="10160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63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tangle 100">
                <a:extLst>
                  <a:ext uri="{FF2B5EF4-FFF2-40B4-BE49-F238E27FC236}">
                    <a16:creationId xmlns:a16="http://schemas.microsoft.com/office/drawing/2014/main" id="{4542CF7D-D500-4EA5-A5CD-A08AE0C589B4}"/>
                  </a:ext>
                </a:extLst>
              </p:cNvPr>
              <p:cNvSpPr/>
              <p:nvPr/>
            </p:nvSpPr>
            <p:spPr>
              <a:xfrm>
                <a:off x="7588826" y="4466960"/>
                <a:ext cx="101600" cy="10160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63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246E3F30-1FFF-44D5-9CDF-6A81FCEE6DE6}"/>
                  </a:ext>
                </a:extLst>
              </p:cNvPr>
              <p:cNvSpPr/>
              <p:nvPr/>
            </p:nvSpPr>
            <p:spPr>
              <a:xfrm>
                <a:off x="7739976" y="4466960"/>
                <a:ext cx="101600" cy="10160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63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2743508C-AAAA-44EA-B1DD-C1D503A46170}"/>
                  </a:ext>
                </a:extLst>
              </p:cNvPr>
              <p:cNvSpPr/>
              <p:nvPr/>
            </p:nvSpPr>
            <p:spPr>
              <a:xfrm>
                <a:off x="7891126" y="4466960"/>
                <a:ext cx="101600" cy="10160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63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19F044CE-6A88-4419-BEC7-32649EA6FA84}"/>
                  </a:ext>
                </a:extLst>
              </p:cNvPr>
              <p:cNvSpPr/>
              <p:nvPr/>
            </p:nvSpPr>
            <p:spPr>
              <a:xfrm>
                <a:off x="7286526" y="4619360"/>
                <a:ext cx="101600" cy="10160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63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E94E9541-F8AA-43D1-B350-75E1E34C3C97}"/>
                  </a:ext>
                </a:extLst>
              </p:cNvPr>
              <p:cNvSpPr/>
              <p:nvPr/>
            </p:nvSpPr>
            <p:spPr>
              <a:xfrm>
                <a:off x="7437676" y="4619360"/>
                <a:ext cx="101600" cy="10160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63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9B67A58A-E34B-4294-925B-103941FE6A1E}"/>
                  </a:ext>
                </a:extLst>
              </p:cNvPr>
              <p:cNvSpPr/>
              <p:nvPr/>
            </p:nvSpPr>
            <p:spPr>
              <a:xfrm>
                <a:off x="7588826" y="4619360"/>
                <a:ext cx="101600" cy="10160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63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E79100CC-BA20-44DE-BA2E-AE4836A259DB}"/>
                  </a:ext>
                </a:extLst>
              </p:cNvPr>
              <p:cNvSpPr/>
              <p:nvPr/>
            </p:nvSpPr>
            <p:spPr>
              <a:xfrm>
                <a:off x="7739976" y="4619360"/>
                <a:ext cx="101600" cy="10160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63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66A121C7-BC86-4A6A-887B-9E6B4C9F019A}"/>
                  </a:ext>
                </a:extLst>
              </p:cNvPr>
              <p:cNvSpPr/>
              <p:nvPr/>
            </p:nvSpPr>
            <p:spPr>
              <a:xfrm>
                <a:off x="7891126" y="4619360"/>
                <a:ext cx="101600" cy="10160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63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EABAA55D-6E20-4109-9940-1A52C76BAE41}"/>
                  </a:ext>
                </a:extLst>
              </p:cNvPr>
              <p:cNvSpPr/>
              <p:nvPr/>
            </p:nvSpPr>
            <p:spPr>
              <a:xfrm>
                <a:off x="7286526" y="4771760"/>
                <a:ext cx="101600" cy="10160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63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E4E7F388-1ADB-492C-8C6A-D8A1E0B9B95C}"/>
                  </a:ext>
                </a:extLst>
              </p:cNvPr>
              <p:cNvSpPr/>
              <p:nvPr/>
            </p:nvSpPr>
            <p:spPr>
              <a:xfrm>
                <a:off x="7437676" y="4771760"/>
                <a:ext cx="101600" cy="10160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63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B85DEF31-FC08-45A7-A9CB-4D27A021BEE7}"/>
                  </a:ext>
                </a:extLst>
              </p:cNvPr>
              <p:cNvSpPr/>
              <p:nvPr/>
            </p:nvSpPr>
            <p:spPr>
              <a:xfrm>
                <a:off x="7588826" y="4771760"/>
                <a:ext cx="101600" cy="10160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63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B699192A-0F2E-45CB-8C96-78F3906738BF}"/>
                  </a:ext>
                </a:extLst>
              </p:cNvPr>
              <p:cNvSpPr/>
              <p:nvPr/>
            </p:nvSpPr>
            <p:spPr>
              <a:xfrm>
                <a:off x="7739976" y="4771760"/>
                <a:ext cx="101600" cy="10160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63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5ABC9CFF-7160-4018-A44A-0A305BAD9E40}"/>
                  </a:ext>
                </a:extLst>
              </p:cNvPr>
              <p:cNvSpPr/>
              <p:nvPr/>
            </p:nvSpPr>
            <p:spPr>
              <a:xfrm>
                <a:off x="7891126" y="4771760"/>
                <a:ext cx="101600" cy="10160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63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7027466F-D6DB-4C12-B207-9B7DA05E0FF9}"/>
                  </a:ext>
                </a:extLst>
              </p:cNvPr>
              <p:cNvSpPr/>
              <p:nvPr/>
            </p:nvSpPr>
            <p:spPr>
              <a:xfrm>
                <a:off x="7286526" y="4924160"/>
                <a:ext cx="101600" cy="101600"/>
              </a:xfrm>
              <a:prstGeom prst="rect">
                <a:avLst/>
              </a:prstGeom>
              <a:solidFill>
                <a:srgbClr val="B4C7E7"/>
              </a:solidFill>
              <a:ln w="6350">
                <a:solidFill>
                  <a:srgbClr val="2F559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EC664A31-53D6-4F86-9330-685473782F43}"/>
                  </a:ext>
                </a:extLst>
              </p:cNvPr>
              <p:cNvSpPr/>
              <p:nvPr/>
            </p:nvSpPr>
            <p:spPr>
              <a:xfrm>
                <a:off x="7437676" y="4924160"/>
                <a:ext cx="101600" cy="101600"/>
              </a:xfrm>
              <a:prstGeom prst="rect">
                <a:avLst/>
              </a:prstGeom>
              <a:solidFill>
                <a:srgbClr val="B4C7E7"/>
              </a:solidFill>
              <a:ln w="6350">
                <a:solidFill>
                  <a:srgbClr val="2F559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tangle 115">
                <a:extLst>
                  <a:ext uri="{FF2B5EF4-FFF2-40B4-BE49-F238E27FC236}">
                    <a16:creationId xmlns:a16="http://schemas.microsoft.com/office/drawing/2014/main" id="{F9DD8FE1-314F-4E87-8F6E-6F8D246E3AE2}"/>
                  </a:ext>
                </a:extLst>
              </p:cNvPr>
              <p:cNvSpPr/>
              <p:nvPr/>
            </p:nvSpPr>
            <p:spPr>
              <a:xfrm>
                <a:off x="7588826" y="4924160"/>
                <a:ext cx="101600" cy="101600"/>
              </a:xfrm>
              <a:prstGeom prst="rect">
                <a:avLst/>
              </a:prstGeom>
              <a:solidFill>
                <a:srgbClr val="B4C7E7"/>
              </a:solidFill>
              <a:ln w="6350">
                <a:solidFill>
                  <a:srgbClr val="2F559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63CC3112-B90B-4971-A59D-01DDBDAD31BB}"/>
                  </a:ext>
                </a:extLst>
              </p:cNvPr>
              <p:cNvSpPr/>
              <p:nvPr/>
            </p:nvSpPr>
            <p:spPr>
              <a:xfrm>
                <a:off x="7739976" y="4924160"/>
                <a:ext cx="101600" cy="101600"/>
              </a:xfrm>
              <a:prstGeom prst="rect">
                <a:avLst/>
              </a:prstGeom>
              <a:solidFill>
                <a:srgbClr val="B4C7E7"/>
              </a:solidFill>
              <a:ln w="6350">
                <a:solidFill>
                  <a:srgbClr val="2F559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id="{1C866CEA-C288-40F3-BB36-08DF08F8ED52}"/>
                  </a:ext>
                </a:extLst>
              </p:cNvPr>
              <p:cNvSpPr/>
              <p:nvPr/>
            </p:nvSpPr>
            <p:spPr>
              <a:xfrm>
                <a:off x="7891126" y="4924160"/>
                <a:ext cx="101600" cy="101600"/>
              </a:xfrm>
              <a:prstGeom prst="rect">
                <a:avLst/>
              </a:prstGeom>
              <a:solidFill>
                <a:srgbClr val="B4C7E7"/>
              </a:solidFill>
              <a:ln w="6350">
                <a:solidFill>
                  <a:srgbClr val="2F559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ABE2ADE4-E51D-4B8A-A93F-4C3545C2E5CB}"/>
                  </a:ext>
                </a:extLst>
              </p:cNvPr>
              <p:cNvSpPr/>
              <p:nvPr/>
            </p:nvSpPr>
            <p:spPr>
              <a:xfrm>
                <a:off x="7286526" y="5076560"/>
                <a:ext cx="101600" cy="101600"/>
              </a:xfrm>
              <a:prstGeom prst="rect">
                <a:avLst/>
              </a:prstGeom>
              <a:solidFill>
                <a:srgbClr val="B4C7E7"/>
              </a:solidFill>
              <a:ln w="6350">
                <a:solidFill>
                  <a:srgbClr val="2F559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tangle 119">
                <a:extLst>
                  <a:ext uri="{FF2B5EF4-FFF2-40B4-BE49-F238E27FC236}">
                    <a16:creationId xmlns:a16="http://schemas.microsoft.com/office/drawing/2014/main" id="{9CF24210-ED86-4F87-A2C8-112E1014229E}"/>
                  </a:ext>
                </a:extLst>
              </p:cNvPr>
              <p:cNvSpPr/>
              <p:nvPr/>
            </p:nvSpPr>
            <p:spPr>
              <a:xfrm>
                <a:off x="7437676" y="5076560"/>
                <a:ext cx="101600" cy="101600"/>
              </a:xfrm>
              <a:prstGeom prst="rect">
                <a:avLst/>
              </a:prstGeom>
              <a:solidFill>
                <a:srgbClr val="B4C7E7"/>
              </a:solidFill>
              <a:ln w="6350">
                <a:solidFill>
                  <a:srgbClr val="2F559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ctangle 120">
                <a:extLst>
                  <a:ext uri="{FF2B5EF4-FFF2-40B4-BE49-F238E27FC236}">
                    <a16:creationId xmlns:a16="http://schemas.microsoft.com/office/drawing/2014/main" id="{60D294C1-91F9-4CF8-A698-C3A1C01172FC}"/>
                  </a:ext>
                </a:extLst>
              </p:cNvPr>
              <p:cNvSpPr/>
              <p:nvPr/>
            </p:nvSpPr>
            <p:spPr>
              <a:xfrm>
                <a:off x="7588826" y="5076560"/>
                <a:ext cx="101600" cy="101600"/>
              </a:xfrm>
              <a:prstGeom prst="rect">
                <a:avLst/>
              </a:prstGeom>
              <a:solidFill>
                <a:srgbClr val="B4C7E7"/>
              </a:solidFill>
              <a:ln w="6350">
                <a:solidFill>
                  <a:srgbClr val="2F559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6A962423-FE01-48C0-863F-2C96BFC5A610}"/>
                  </a:ext>
                </a:extLst>
              </p:cNvPr>
              <p:cNvSpPr/>
              <p:nvPr/>
            </p:nvSpPr>
            <p:spPr>
              <a:xfrm>
                <a:off x="7739976" y="5076560"/>
                <a:ext cx="101600" cy="101600"/>
              </a:xfrm>
              <a:prstGeom prst="rect">
                <a:avLst/>
              </a:prstGeom>
              <a:solidFill>
                <a:srgbClr val="B4C7E7"/>
              </a:solidFill>
              <a:ln w="6350">
                <a:solidFill>
                  <a:srgbClr val="2F559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B8301AF4-1980-4EDA-B7FD-199998C8BF0B}"/>
                  </a:ext>
                </a:extLst>
              </p:cNvPr>
              <p:cNvSpPr/>
              <p:nvPr/>
            </p:nvSpPr>
            <p:spPr>
              <a:xfrm>
                <a:off x="7891126" y="5076560"/>
                <a:ext cx="101600" cy="101600"/>
              </a:xfrm>
              <a:prstGeom prst="rect">
                <a:avLst/>
              </a:prstGeom>
              <a:solidFill>
                <a:srgbClr val="B4C7E7"/>
              </a:solidFill>
              <a:ln w="6350">
                <a:solidFill>
                  <a:srgbClr val="2F559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03C10642-B91A-42B5-84A6-8EAC30507C00}"/>
                  </a:ext>
                </a:extLst>
              </p:cNvPr>
              <p:cNvSpPr/>
              <p:nvPr/>
            </p:nvSpPr>
            <p:spPr>
              <a:xfrm>
                <a:off x="7286526" y="5228960"/>
                <a:ext cx="101600" cy="101600"/>
              </a:xfrm>
              <a:prstGeom prst="rect">
                <a:avLst/>
              </a:prstGeom>
              <a:solidFill>
                <a:srgbClr val="B4C7E7"/>
              </a:solidFill>
              <a:ln w="6350">
                <a:solidFill>
                  <a:srgbClr val="2F559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29E134A6-A40E-4929-AA6F-5FEAD85B6EA4}"/>
                  </a:ext>
                </a:extLst>
              </p:cNvPr>
              <p:cNvSpPr/>
              <p:nvPr/>
            </p:nvSpPr>
            <p:spPr>
              <a:xfrm>
                <a:off x="7437676" y="5228960"/>
                <a:ext cx="101600" cy="101600"/>
              </a:xfrm>
              <a:prstGeom prst="rect">
                <a:avLst/>
              </a:prstGeom>
              <a:solidFill>
                <a:srgbClr val="B4C7E7"/>
              </a:solidFill>
              <a:ln w="6350">
                <a:solidFill>
                  <a:srgbClr val="2F559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7ED286AE-3F50-4936-8034-1EDB55B06F4B}"/>
                  </a:ext>
                </a:extLst>
              </p:cNvPr>
              <p:cNvSpPr/>
              <p:nvPr/>
            </p:nvSpPr>
            <p:spPr>
              <a:xfrm>
                <a:off x="7588826" y="5228960"/>
                <a:ext cx="101600" cy="101600"/>
              </a:xfrm>
              <a:prstGeom prst="rect">
                <a:avLst/>
              </a:prstGeom>
              <a:solidFill>
                <a:srgbClr val="B4C7E7"/>
              </a:solidFill>
              <a:ln w="6350">
                <a:solidFill>
                  <a:srgbClr val="2F559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id="{E5121CBE-2FA7-4175-8A13-EC7787EDFFF8}"/>
                  </a:ext>
                </a:extLst>
              </p:cNvPr>
              <p:cNvSpPr/>
              <p:nvPr/>
            </p:nvSpPr>
            <p:spPr>
              <a:xfrm>
                <a:off x="7739976" y="5228960"/>
                <a:ext cx="101600" cy="10160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63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tangle 127">
                <a:extLst>
                  <a:ext uri="{FF2B5EF4-FFF2-40B4-BE49-F238E27FC236}">
                    <a16:creationId xmlns:a16="http://schemas.microsoft.com/office/drawing/2014/main" id="{A89B0B84-45D4-48A1-84B4-FE3BE6EDE328}"/>
                  </a:ext>
                </a:extLst>
              </p:cNvPr>
              <p:cNvSpPr/>
              <p:nvPr/>
            </p:nvSpPr>
            <p:spPr>
              <a:xfrm>
                <a:off x="7891126" y="5228960"/>
                <a:ext cx="101600" cy="10160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63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66BF9B6F-8ACE-4ABD-8377-31A160AAAAA0}"/>
                  </a:ext>
                </a:extLst>
              </p:cNvPr>
              <p:cNvSpPr txBox="1"/>
              <p:nvPr/>
            </p:nvSpPr>
            <p:spPr>
              <a:xfrm>
                <a:off x="7099254" y="5359840"/>
                <a:ext cx="108074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b="1" dirty="0"/>
                  <a:t>bionode01-34</a:t>
                </a:r>
              </a:p>
              <a:p>
                <a:pPr algn="ctr"/>
                <a:r>
                  <a:rPr lang="en-US" sz="1200" b="1" dirty="0"/>
                  <a:t>24CPU 47Gb</a:t>
                </a: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2740BFC5-EB2C-483B-878D-CFAD710CEDFF}"/>
                </a:ext>
              </a:extLst>
            </p:cNvPr>
            <p:cNvGrpSpPr/>
            <p:nvPr/>
          </p:nvGrpSpPr>
          <p:grpSpPr>
            <a:xfrm>
              <a:off x="7042387" y="3339473"/>
              <a:ext cx="1609616" cy="2524187"/>
              <a:chOff x="8405341" y="4314560"/>
              <a:chExt cx="1080744" cy="1694814"/>
            </a:xfrm>
          </p:grpSpPr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848CF068-D3E4-4A55-B6BD-F8A8D7F9947A}"/>
                  </a:ext>
                </a:extLst>
              </p:cNvPr>
              <p:cNvGrpSpPr/>
              <p:nvPr/>
            </p:nvGrpSpPr>
            <p:grpSpPr>
              <a:xfrm>
                <a:off x="8560164" y="4314560"/>
                <a:ext cx="706200" cy="1016000"/>
                <a:chOff x="7387494" y="2246588"/>
                <a:chExt cx="706200" cy="1016000"/>
              </a:xfrm>
              <a:solidFill>
                <a:schemeClr val="accent1">
                  <a:lumMod val="40000"/>
                  <a:lumOff val="60000"/>
                </a:schemeClr>
              </a:solidFill>
            </p:grpSpPr>
            <p:grpSp>
              <p:nvGrpSpPr>
                <p:cNvPr id="52" name="Group 51">
                  <a:extLst>
                    <a:ext uri="{FF2B5EF4-FFF2-40B4-BE49-F238E27FC236}">
                      <a16:creationId xmlns:a16="http://schemas.microsoft.com/office/drawing/2014/main" id="{2B302B57-F6FA-4436-986F-C8A639A72739}"/>
                    </a:ext>
                  </a:extLst>
                </p:cNvPr>
                <p:cNvGrpSpPr/>
                <p:nvPr/>
              </p:nvGrpSpPr>
              <p:grpSpPr>
                <a:xfrm>
                  <a:off x="7387494" y="2246588"/>
                  <a:ext cx="706200" cy="101600"/>
                  <a:chOff x="3908109" y="4651731"/>
                  <a:chExt cx="706200" cy="101600"/>
                </a:xfrm>
                <a:grpFill/>
              </p:grpSpPr>
              <p:sp>
                <p:nvSpPr>
                  <p:cNvPr id="89" name="Rectangle 88">
                    <a:extLst>
                      <a:ext uri="{FF2B5EF4-FFF2-40B4-BE49-F238E27FC236}">
                        <a16:creationId xmlns:a16="http://schemas.microsoft.com/office/drawing/2014/main" id="{C178774B-B192-4973-B519-6E0C1542DBAD}"/>
                      </a:ext>
                    </a:extLst>
                  </p:cNvPr>
                  <p:cNvSpPr/>
                  <p:nvPr/>
                </p:nvSpPr>
                <p:spPr>
                  <a:xfrm>
                    <a:off x="3908109" y="4651731"/>
                    <a:ext cx="101600" cy="101600"/>
                  </a:xfrm>
                  <a:prstGeom prst="rect">
                    <a:avLst/>
                  </a:prstGeom>
                  <a:grpFill/>
                  <a:ln w="6350"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0" name="Rectangle 89">
                    <a:extLst>
                      <a:ext uri="{FF2B5EF4-FFF2-40B4-BE49-F238E27FC236}">
                        <a16:creationId xmlns:a16="http://schemas.microsoft.com/office/drawing/2014/main" id="{C0C267ED-7345-4F73-8530-5B520AB3D1A0}"/>
                      </a:ext>
                    </a:extLst>
                  </p:cNvPr>
                  <p:cNvSpPr/>
                  <p:nvPr/>
                </p:nvSpPr>
                <p:spPr>
                  <a:xfrm>
                    <a:off x="4059259" y="4651731"/>
                    <a:ext cx="101600" cy="101600"/>
                  </a:xfrm>
                  <a:prstGeom prst="rect">
                    <a:avLst/>
                  </a:prstGeom>
                  <a:grpFill/>
                  <a:ln w="6350"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1" name="Rectangle 90">
                    <a:extLst>
                      <a:ext uri="{FF2B5EF4-FFF2-40B4-BE49-F238E27FC236}">
                        <a16:creationId xmlns:a16="http://schemas.microsoft.com/office/drawing/2014/main" id="{EFC8EA25-DD8A-4870-8BA7-77A78E083EE5}"/>
                      </a:ext>
                    </a:extLst>
                  </p:cNvPr>
                  <p:cNvSpPr/>
                  <p:nvPr/>
                </p:nvSpPr>
                <p:spPr>
                  <a:xfrm>
                    <a:off x="4210409" y="4651731"/>
                    <a:ext cx="101600" cy="101600"/>
                  </a:xfrm>
                  <a:prstGeom prst="rect">
                    <a:avLst/>
                  </a:prstGeom>
                  <a:grpFill/>
                  <a:ln w="6350"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2" name="Rectangle 91">
                    <a:extLst>
                      <a:ext uri="{FF2B5EF4-FFF2-40B4-BE49-F238E27FC236}">
                        <a16:creationId xmlns:a16="http://schemas.microsoft.com/office/drawing/2014/main" id="{3236E88B-0D6B-4589-B0D2-735954D9C3D7}"/>
                      </a:ext>
                    </a:extLst>
                  </p:cNvPr>
                  <p:cNvSpPr/>
                  <p:nvPr/>
                </p:nvSpPr>
                <p:spPr>
                  <a:xfrm>
                    <a:off x="4361559" y="4651731"/>
                    <a:ext cx="101600" cy="101600"/>
                  </a:xfrm>
                  <a:prstGeom prst="rect">
                    <a:avLst/>
                  </a:prstGeom>
                  <a:grpFill/>
                  <a:ln w="6350"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3" name="Rectangle 92">
                    <a:extLst>
                      <a:ext uri="{FF2B5EF4-FFF2-40B4-BE49-F238E27FC236}">
                        <a16:creationId xmlns:a16="http://schemas.microsoft.com/office/drawing/2014/main" id="{7717F471-BEB7-49DA-88C1-743EC11785A4}"/>
                      </a:ext>
                    </a:extLst>
                  </p:cNvPr>
                  <p:cNvSpPr/>
                  <p:nvPr/>
                </p:nvSpPr>
                <p:spPr>
                  <a:xfrm>
                    <a:off x="4512709" y="4651731"/>
                    <a:ext cx="101600" cy="101600"/>
                  </a:xfrm>
                  <a:prstGeom prst="rect">
                    <a:avLst/>
                  </a:prstGeom>
                  <a:grpFill/>
                  <a:ln w="6350"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53" name="Group 52">
                  <a:extLst>
                    <a:ext uri="{FF2B5EF4-FFF2-40B4-BE49-F238E27FC236}">
                      <a16:creationId xmlns:a16="http://schemas.microsoft.com/office/drawing/2014/main" id="{5DEF7853-C09F-4522-B3E1-7A694ADE1EB4}"/>
                    </a:ext>
                  </a:extLst>
                </p:cNvPr>
                <p:cNvGrpSpPr/>
                <p:nvPr/>
              </p:nvGrpSpPr>
              <p:grpSpPr>
                <a:xfrm>
                  <a:off x="7387494" y="2398988"/>
                  <a:ext cx="706200" cy="101600"/>
                  <a:chOff x="3908109" y="4651731"/>
                  <a:chExt cx="706200" cy="101600"/>
                </a:xfrm>
                <a:grpFill/>
              </p:grpSpPr>
              <p:sp>
                <p:nvSpPr>
                  <p:cNvPr id="84" name="Rectangle 83">
                    <a:extLst>
                      <a:ext uri="{FF2B5EF4-FFF2-40B4-BE49-F238E27FC236}">
                        <a16:creationId xmlns:a16="http://schemas.microsoft.com/office/drawing/2014/main" id="{4E1CA859-6B3E-4499-9F46-816DDCD595F4}"/>
                      </a:ext>
                    </a:extLst>
                  </p:cNvPr>
                  <p:cNvSpPr/>
                  <p:nvPr/>
                </p:nvSpPr>
                <p:spPr>
                  <a:xfrm>
                    <a:off x="3908109" y="4651731"/>
                    <a:ext cx="101600" cy="101600"/>
                  </a:xfrm>
                  <a:prstGeom prst="rect">
                    <a:avLst/>
                  </a:prstGeom>
                  <a:grpFill/>
                  <a:ln w="6350"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5" name="Rectangle 84">
                    <a:extLst>
                      <a:ext uri="{FF2B5EF4-FFF2-40B4-BE49-F238E27FC236}">
                        <a16:creationId xmlns:a16="http://schemas.microsoft.com/office/drawing/2014/main" id="{05D30200-F2F7-4D44-8A22-E3A613C7A098}"/>
                      </a:ext>
                    </a:extLst>
                  </p:cNvPr>
                  <p:cNvSpPr/>
                  <p:nvPr/>
                </p:nvSpPr>
                <p:spPr>
                  <a:xfrm>
                    <a:off x="4059259" y="4651731"/>
                    <a:ext cx="101600" cy="101600"/>
                  </a:xfrm>
                  <a:prstGeom prst="rect">
                    <a:avLst/>
                  </a:prstGeom>
                  <a:grpFill/>
                  <a:ln w="6350"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6" name="Rectangle 85">
                    <a:extLst>
                      <a:ext uri="{FF2B5EF4-FFF2-40B4-BE49-F238E27FC236}">
                        <a16:creationId xmlns:a16="http://schemas.microsoft.com/office/drawing/2014/main" id="{ABECBCD0-A1C8-4714-81ED-05AC63937FF9}"/>
                      </a:ext>
                    </a:extLst>
                  </p:cNvPr>
                  <p:cNvSpPr/>
                  <p:nvPr/>
                </p:nvSpPr>
                <p:spPr>
                  <a:xfrm>
                    <a:off x="4210409" y="4651731"/>
                    <a:ext cx="101600" cy="101600"/>
                  </a:xfrm>
                  <a:prstGeom prst="rect">
                    <a:avLst/>
                  </a:prstGeom>
                  <a:grpFill/>
                  <a:ln w="6350"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7" name="Rectangle 86">
                    <a:extLst>
                      <a:ext uri="{FF2B5EF4-FFF2-40B4-BE49-F238E27FC236}">
                        <a16:creationId xmlns:a16="http://schemas.microsoft.com/office/drawing/2014/main" id="{18F1A6AA-5F81-4F84-B684-7FDD9B882D1A}"/>
                      </a:ext>
                    </a:extLst>
                  </p:cNvPr>
                  <p:cNvSpPr/>
                  <p:nvPr/>
                </p:nvSpPr>
                <p:spPr>
                  <a:xfrm>
                    <a:off x="4361559" y="4651731"/>
                    <a:ext cx="101600" cy="101600"/>
                  </a:xfrm>
                  <a:prstGeom prst="rect">
                    <a:avLst/>
                  </a:prstGeom>
                  <a:grpFill/>
                  <a:ln w="6350"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8" name="Rectangle 87">
                    <a:extLst>
                      <a:ext uri="{FF2B5EF4-FFF2-40B4-BE49-F238E27FC236}">
                        <a16:creationId xmlns:a16="http://schemas.microsoft.com/office/drawing/2014/main" id="{72941EA0-F652-4D04-BE64-23ADA64492FF}"/>
                      </a:ext>
                    </a:extLst>
                  </p:cNvPr>
                  <p:cNvSpPr/>
                  <p:nvPr/>
                </p:nvSpPr>
                <p:spPr>
                  <a:xfrm>
                    <a:off x="4512709" y="4651731"/>
                    <a:ext cx="101600" cy="101600"/>
                  </a:xfrm>
                  <a:prstGeom prst="rect">
                    <a:avLst/>
                  </a:prstGeom>
                  <a:grpFill/>
                  <a:ln w="6350"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54" name="Group 53">
                  <a:extLst>
                    <a:ext uri="{FF2B5EF4-FFF2-40B4-BE49-F238E27FC236}">
                      <a16:creationId xmlns:a16="http://schemas.microsoft.com/office/drawing/2014/main" id="{E6B79F0D-E460-4A2D-853E-814B109D4CE3}"/>
                    </a:ext>
                  </a:extLst>
                </p:cNvPr>
                <p:cNvGrpSpPr/>
                <p:nvPr/>
              </p:nvGrpSpPr>
              <p:grpSpPr>
                <a:xfrm>
                  <a:off x="7387494" y="2551388"/>
                  <a:ext cx="706200" cy="101600"/>
                  <a:chOff x="3908109" y="4651731"/>
                  <a:chExt cx="706200" cy="101600"/>
                </a:xfrm>
                <a:grpFill/>
              </p:grpSpPr>
              <p:sp>
                <p:nvSpPr>
                  <p:cNvPr id="79" name="Rectangle 78">
                    <a:extLst>
                      <a:ext uri="{FF2B5EF4-FFF2-40B4-BE49-F238E27FC236}">
                        <a16:creationId xmlns:a16="http://schemas.microsoft.com/office/drawing/2014/main" id="{BE212140-0146-4895-A859-C00B0F2A394E}"/>
                      </a:ext>
                    </a:extLst>
                  </p:cNvPr>
                  <p:cNvSpPr/>
                  <p:nvPr/>
                </p:nvSpPr>
                <p:spPr>
                  <a:xfrm>
                    <a:off x="3908109" y="4651731"/>
                    <a:ext cx="101600" cy="101600"/>
                  </a:xfrm>
                  <a:prstGeom prst="rect">
                    <a:avLst/>
                  </a:prstGeom>
                  <a:grpFill/>
                  <a:ln w="6350"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0" name="Rectangle 79">
                    <a:extLst>
                      <a:ext uri="{FF2B5EF4-FFF2-40B4-BE49-F238E27FC236}">
                        <a16:creationId xmlns:a16="http://schemas.microsoft.com/office/drawing/2014/main" id="{046B544A-C2B7-4AAE-84B2-0D8ED6AE9AF3}"/>
                      </a:ext>
                    </a:extLst>
                  </p:cNvPr>
                  <p:cNvSpPr/>
                  <p:nvPr/>
                </p:nvSpPr>
                <p:spPr>
                  <a:xfrm>
                    <a:off x="4059259" y="4651731"/>
                    <a:ext cx="101600" cy="101600"/>
                  </a:xfrm>
                  <a:prstGeom prst="rect">
                    <a:avLst/>
                  </a:prstGeom>
                  <a:grpFill/>
                  <a:ln w="6350"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1" name="Rectangle 80">
                    <a:extLst>
                      <a:ext uri="{FF2B5EF4-FFF2-40B4-BE49-F238E27FC236}">
                        <a16:creationId xmlns:a16="http://schemas.microsoft.com/office/drawing/2014/main" id="{0EAD6436-3C1B-411A-932D-83F72F5915AD}"/>
                      </a:ext>
                    </a:extLst>
                  </p:cNvPr>
                  <p:cNvSpPr/>
                  <p:nvPr/>
                </p:nvSpPr>
                <p:spPr>
                  <a:xfrm>
                    <a:off x="4210409" y="4651731"/>
                    <a:ext cx="101600" cy="101600"/>
                  </a:xfrm>
                  <a:prstGeom prst="rect">
                    <a:avLst/>
                  </a:prstGeom>
                  <a:grpFill/>
                  <a:ln w="6350"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2" name="Rectangle 81">
                    <a:extLst>
                      <a:ext uri="{FF2B5EF4-FFF2-40B4-BE49-F238E27FC236}">
                        <a16:creationId xmlns:a16="http://schemas.microsoft.com/office/drawing/2014/main" id="{6044A300-2AA8-400D-A27D-DEA2D3BA5236}"/>
                      </a:ext>
                    </a:extLst>
                  </p:cNvPr>
                  <p:cNvSpPr/>
                  <p:nvPr/>
                </p:nvSpPr>
                <p:spPr>
                  <a:xfrm>
                    <a:off x="4361559" y="4651731"/>
                    <a:ext cx="101600" cy="101600"/>
                  </a:xfrm>
                  <a:prstGeom prst="rect">
                    <a:avLst/>
                  </a:prstGeom>
                  <a:grpFill/>
                  <a:ln w="6350"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3" name="Rectangle 82">
                    <a:extLst>
                      <a:ext uri="{FF2B5EF4-FFF2-40B4-BE49-F238E27FC236}">
                        <a16:creationId xmlns:a16="http://schemas.microsoft.com/office/drawing/2014/main" id="{B548D793-1127-47B6-82CD-82E10B53144F}"/>
                      </a:ext>
                    </a:extLst>
                  </p:cNvPr>
                  <p:cNvSpPr/>
                  <p:nvPr/>
                </p:nvSpPr>
                <p:spPr>
                  <a:xfrm>
                    <a:off x="4512709" y="4651731"/>
                    <a:ext cx="101600" cy="101600"/>
                  </a:xfrm>
                  <a:prstGeom prst="rect">
                    <a:avLst/>
                  </a:prstGeom>
                  <a:grpFill/>
                  <a:ln w="6350"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55" name="Group 54">
                  <a:extLst>
                    <a:ext uri="{FF2B5EF4-FFF2-40B4-BE49-F238E27FC236}">
                      <a16:creationId xmlns:a16="http://schemas.microsoft.com/office/drawing/2014/main" id="{C2040A8B-E7DF-4401-9A43-105FC9B7D896}"/>
                    </a:ext>
                  </a:extLst>
                </p:cNvPr>
                <p:cNvGrpSpPr/>
                <p:nvPr/>
              </p:nvGrpSpPr>
              <p:grpSpPr>
                <a:xfrm>
                  <a:off x="7387494" y="2703788"/>
                  <a:ext cx="706200" cy="101600"/>
                  <a:chOff x="3908109" y="4651731"/>
                  <a:chExt cx="706200" cy="101600"/>
                </a:xfrm>
                <a:grpFill/>
              </p:grpSpPr>
              <p:sp>
                <p:nvSpPr>
                  <p:cNvPr id="74" name="Rectangle 73">
                    <a:extLst>
                      <a:ext uri="{FF2B5EF4-FFF2-40B4-BE49-F238E27FC236}">
                        <a16:creationId xmlns:a16="http://schemas.microsoft.com/office/drawing/2014/main" id="{045A3D14-8CE8-472C-AB95-56482A9E981E}"/>
                      </a:ext>
                    </a:extLst>
                  </p:cNvPr>
                  <p:cNvSpPr/>
                  <p:nvPr/>
                </p:nvSpPr>
                <p:spPr>
                  <a:xfrm>
                    <a:off x="3908109" y="4651731"/>
                    <a:ext cx="101600" cy="101600"/>
                  </a:xfrm>
                  <a:prstGeom prst="rect">
                    <a:avLst/>
                  </a:prstGeom>
                  <a:grpFill/>
                  <a:ln w="6350"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5" name="Rectangle 74">
                    <a:extLst>
                      <a:ext uri="{FF2B5EF4-FFF2-40B4-BE49-F238E27FC236}">
                        <a16:creationId xmlns:a16="http://schemas.microsoft.com/office/drawing/2014/main" id="{FB99388E-2C98-4759-99F4-3B46637C8988}"/>
                      </a:ext>
                    </a:extLst>
                  </p:cNvPr>
                  <p:cNvSpPr/>
                  <p:nvPr/>
                </p:nvSpPr>
                <p:spPr>
                  <a:xfrm>
                    <a:off x="4059259" y="4651731"/>
                    <a:ext cx="101600" cy="101600"/>
                  </a:xfrm>
                  <a:prstGeom prst="rect">
                    <a:avLst/>
                  </a:prstGeom>
                  <a:grpFill/>
                  <a:ln w="6350"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6" name="Rectangle 75">
                    <a:extLst>
                      <a:ext uri="{FF2B5EF4-FFF2-40B4-BE49-F238E27FC236}">
                        <a16:creationId xmlns:a16="http://schemas.microsoft.com/office/drawing/2014/main" id="{C0EC1589-29CB-4EA9-87F2-AAC423BB2D2A}"/>
                      </a:ext>
                    </a:extLst>
                  </p:cNvPr>
                  <p:cNvSpPr/>
                  <p:nvPr/>
                </p:nvSpPr>
                <p:spPr>
                  <a:xfrm>
                    <a:off x="4210409" y="4651731"/>
                    <a:ext cx="101600" cy="101600"/>
                  </a:xfrm>
                  <a:prstGeom prst="rect">
                    <a:avLst/>
                  </a:prstGeom>
                  <a:grpFill/>
                  <a:ln w="6350"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7" name="Rectangle 76">
                    <a:extLst>
                      <a:ext uri="{FF2B5EF4-FFF2-40B4-BE49-F238E27FC236}">
                        <a16:creationId xmlns:a16="http://schemas.microsoft.com/office/drawing/2014/main" id="{99A7199D-4E50-4206-A3B7-41A0269B5E11}"/>
                      </a:ext>
                    </a:extLst>
                  </p:cNvPr>
                  <p:cNvSpPr/>
                  <p:nvPr/>
                </p:nvSpPr>
                <p:spPr>
                  <a:xfrm>
                    <a:off x="4361559" y="4651731"/>
                    <a:ext cx="101600" cy="101600"/>
                  </a:xfrm>
                  <a:prstGeom prst="rect">
                    <a:avLst/>
                  </a:prstGeom>
                  <a:grpFill/>
                  <a:ln w="6350"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8" name="Rectangle 77">
                    <a:extLst>
                      <a:ext uri="{FF2B5EF4-FFF2-40B4-BE49-F238E27FC236}">
                        <a16:creationId xmlns:a16="http://schemas.microsoft.com/office/drawing/2014/main" id="{3D01DD2D-115E-4452-B830-40B45A068BA5}"/>
                      </a:ext>
                    </a:extLst>
                  </p:cNvPr>
                  <p:cNvSpPr/>
                  <p:nvPr/>
                </p:nvSpPr>
                <p:spPr>
                  <a:xfrm>
                    <a:off x="4512709" y="4651731"/>
                    <a:ext cx="101600" cy="101600"/>
                  </a:xfrm>
                  <a:prstGeom prst="rect">
                    <a:avLst/>
                  </a:prstGeom>
                  <a:solidFill>
                    <a:srgbClr val="F8CBAD"/>
                  </a:solidFill>
                  <a:ln w="6350"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56" name="Group 55">
                  <a:extLst>
                    <a:ext uri="{FF2B5EF4-FFF2-40B4-BE49-F238E27FC236}">
                      <a16:creationId xmlns:a16="http://schemas.microsoft.com/office/drawing/2014/main" id="{CCED91B7-B02F-4C48-8A44-09D7D46D1198}"/>
                    </a:ext>
                  </a:extLst>
                </p:cNvPr>
                <p:cNvGrpSpPr/>
                <p:nvPr/>
              </p:nvGrpSpPr>
              <p:grpSpPr>
                <a:xfrm>
                  <a:off x="7387494" y="2856188"/>
                  <a:ext cx="706200" cy="101600"/>
                  <a:chOff x="3908109" y="4651731"/>
                  <a:chExt cx="706200" cy="101600"/>
                </a:xfrm>
                <a:grpFill/>
              </p:grpSpPr>
              <p:sp>
                <p:nvSpPr>
                  <p:cNvPr id="69" name="Rectangle 68">
                    <a:extLst>
                      <a:ext uri="{FF2B5EF4-FFF2-40B4-BE49-F238E27FC236}">
                        <a16:creationId xmlns:a16="http://schemas.microsoft.com/office/drawing/2014/main" id="{8610C00F-31AA-48D6-BC23-FB3CEED3D927}"/>
                      </a:ext>
                    </a:extLst>
                  </p:cNvPr>
                  <p:cNvSpPr/>
                  <p:nvPr/>
                </p:nvSpPr>
                <p:spPr>
                  <a:xfrm>
                    <a:off x="3908109" y="4651731"/>
                    <a:ext cx="101600" cy="101600"/>
                  </a:xfrm>
                  <a:prstGeom prst="rect">
                    <a:avLst/>
                  </a:prstGeom>
                  <a:solidFill>
                    <a:srgbClr val="F8CBAD"/>
                  </a:solidFill>
                  <a:ln w="6350"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70" name="Rectangle 69">
                    <a:extLst>
                      <a:ext uri="{FF2B5EF4-FFF2-40B4-BE49-F238E27FC236}">
                        <a16:creationId xmlns:a16="http://schemas.microsoft.com/office/drawing/2014/main" id="{2500DE43-2310-4EB1-8FDD-AFA786056F40}"/>
                      </a:ext>
                    </a:extLst>
                  </p:cNvPr>
                  <p:cNvSpPr/>
                  <p:nvPr/>
                </p:nvSpPr>
                <p:spPr>
                  <a:xfrm>
                    <a:off x="4059259" y="4651731"/>
                    <a:ext cx="101600" cy="101600"/>
                  </a:xfrm>
                  <a:prstGeom prst="rect">
                    <a:avLst/>
                  </a:prstGeom>
                  <a:solidFill>
                    <a:srgbClr val="F8CBAD"/>
                  </a:solidFill>
                  <a:ln w="6350"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1" name="Rectangle 70">
                    <a:extLst>
                      <a:ext uri="{FF2B5EF4-FFF2-40B4-BE49-F238E27FC236}">
                        <a16:creationId xmlns:a16="http://schemas.microsoft.com/office/drawing/2014/main" id="{E7A0A799-52C6-407C-BF1C-BF951A71EEDA}"/>
                      </a:ext>
                    </a:extLst>
                  </p:cNvPr>
                  <p:cNvSpPr/>
                  <p:nvPr/>
                </p:nvSpPr>
                <p:spPr>
                  <a:xfrm>
                    <a:off x="4210409" y="4651731"/>
                    <a:ext cx="101600" cy="101600"/>
                  </a:xfrm>
                  <a:prstGeom prst="rect">
                    <a:avLst/>
                  </a:prstGeom>
                  <a:solidFill>
                    <a:srgbClr val="F8CBAD"/>
                  </a:solidFill>
                  <a:ln w="6350"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2" name="Rectangle 71">
                    <a:extLst>
                      <a:ext uri="{FF2B5EF4-FFF2-40B4-BE49-F238E27FC236}">
                        <a16:creationId xmlns:a16="http://schemas.microsoft.com/office/drawing/2014/main" id="{563BB3F6-2C47-4744-965C-2896681D0E13}"/>
                      </a:ext>
                    </a:extLst>
                  </p:cNvPr>
                  <p:cNvSpPr/>
                  <p:nvPr/>
                </p:nvSpPr>
                <p:spPr>
                  <a:xfrm>
                    <a:off x="4361559" y="4651731"/>
                    <a:ext cx="101600" cy="101600"/>
                  </a:xfrm>
                  <a:prstGeom prst="rect">
                    <a:avLst/>
                  </a:prstGeom>
                  <a:solidFill>
                    <a:srgbClr val="F8CBAD"/>
                  </a:solidFill>
                  <a:ln w="6350"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3" name="Rectangle 72">
                    <a:extLst>
                      <a:ext uri="{FF2B5EF4-FFF2-40B4-BE49-F238E27FC236}">
                        <a16:creationId xmlns:a16="http://schemas.microsoft.com/office/drawing/2014/main" id="{226A341D-477E-4072-BD20-C163194AD084}"/>
                      </a:ext>
                    </a:extLst>
                  </p:cNvPr>
                  <p:cNvSpPr/>
                  <p:nvPr/>
                </p:nvSpPr>
                <p:spPr>
                  <a:xfrm>
                    <a:off x="4512709" y="4651731"/>
                    <a:ext cx="101600" cy="101600"/>
                  </a:xfrm>
                  <a:prstGeom prst="rect">
                    <a:avLst/>
                  </a:prstGeom>
                  <a:solidFill>
                    <a:srgbClr val="F8CBAD"/>
                  </a:solidFill>
                  <a:ln w="6350"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57" name="Group 56">
                  <a:extLst>
                    <a:ext uri="{FF2B5EF4-FFF2-40B4-BE49-F238E27FC236}">
                      <a16:creationId xmlns:a16="http://schemas.microsoft.com/office/drawing/2014/main" id="{A7E4F77A-6D47-49E4-AD09-5782776E50FE}"/>
                    </a:ext>
                  </a:extLst>
                </p:cNvPr>
                <p:cNvGrpSpPr/>
                <p:nvPr/>
              </p:nvGrpSpPr>
              <p:grpSpPr>
                <a:xfrm>
                  <a:off x="7387494" y="3008588"/>
                  <a:ext cx="706200" cy="101600"/>
                  <a:chOff x="3908109" y="4651731"/>
                  <a:chExt cx="706200" cy="101600"/>
                </a:xfrm>
                <a:grpFill/>
              </p:grpSpPr>
              <p:sp>
                <p:nvSpPr>
                  <p:cNvPr id="64" name="Rectangle 63">
                    <a:extLst>
                      <a:ext uri="{FF2B5EF4-FFF2-40B4-BE49-F238E27FC236}">
                        <a16:creationId xmlns:a16="http://schemas.microsoft.com/office/drawing/2014/main" id="{F5AAC902-CE36-4EDB-A66B-2294FE2E6468}"/>
                      </a:ext>
                    </a:extLst>
                  </p:cNvPr>
                  <p:cNvSpPr/>
                  <p:nvPr/>
                </p:nvSpPr>
                <p:spPr>
                  <a:xfrm>
                    <a:off x="3908109" y="4651731"/>
                    <a:ext cx="101600" cy="101600"/>
                  </a:xfrm>
                  <a:prstGeom prst="rect">
                    <a:avLst/>
                  </a:prstGeom>
                  <a:solidFill>
                    <a:srgbClr val="F8CBAD"/>
                  </a:solidFill>
                  <a:ln w="6350"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5" name="Rectangle 64">
                    <a:extLst>
                      <a:ext uri="{FF2B5EF4-FFF2-40B4-BE49-F238E27FC236}">
                        <a16:creationId xmlns:a16="http://schemas.microsoft.com/office/drawing/2014/main" id="{071DC4AF-8D51-4FB0-B535-64A5B4CB8150}"/>
                      </a:ext>
                    </a:extLst>
                  </p:cNvPr>
                  <p:cNvSpPr/>
                  <p:nvPr/>
                </p:nvSpPr>
                <p:spPr>
                  <a:xfrm>
                    <a:off x="4059259" y="4651731"/>
                    <a:ext cx="101600" cy="101600"/>
                  </a:xfrm>
                  <a:prstGeom prst="rect">
                    <a:avLst/>
                  </a:prstGeom>
                  <a:solidFill>
                    <a:srgbClr val="F8CBAD"/>
                  </a:solidFill>
                  <a:ln w="6350"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6" name="Rectangle 65">
                    <a:extLst>
                      <a:ext uri="{FF2B5EF4-FFF2-40B4-BE49-F238E27FC236}">
                        <a16:creationId xmlns:a16="http://schemas.microsoft.com/office/drawing/2014/main" id="{EDF05151-2679-449A-B0F5-88E056F71567}"/>
                      </a:ext>
                    </a:extLst>
                  </p:cNvPr>
                  <p:cNvSpPr/>
                  <p:nvPr/>
                </p:nvSpPr>
                <p:spPr>
                  <a:xfrm>
                    <a:off x="4210409" y="4651731"/>
                    <a:ext cx="101600" cy="101600"/>
                  </a:xfrm>
                  <a:prstGeom prst="rect">
                    <a:avLst/>
                  </a:prstGeom>
                  <a:solidFill>
                    <a:srgbClr val="F8CBAD"/>
                  </a:solidFill>
                  <a:ln w="6350"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7" name="Rectangle 66">
                    <a:extLst>
                      <a:ext uri="{FF2B5EF4-FFF2-40B4-BE49-F238E27FC236}">
                        <a16:creationId xmlns:a16="http://schemas.microsoft.com/office/drawing/2014/main" id="{982A95C8-F847-4C9D-94D8-F70879F19929}"/>
                      </a:ext>
                    </a:extLst>
                  </p:cNvPr>
                  <p:cNvSpPr/>
                  <p:nvPr/>
                </p:nvSpPr>
                <p:spPr>
                  <a:xfrm>
                    <a:off x="4361559" y="4651731"/>
                    <a:ext cx="101600" cy="101600"/>
                  </a:xfrm>
                  <a:prstGeom prst="rect">
                    <a:avLst/>
                  </a:prstGeom>
                  <a:solidFill>
                    <a:srgbClr val="F8CBAD"/>
                  </a:solidFill>
                  <a:ln w="6350"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8" name="Rectangle 67">
                    <a:extLst>
                      <a:ext uri="{FF2B5EF4-FFF2-40B4-BE49-F238E27FC236}">
                        <a16:creationId xmlns:a16="http://schemas.microsoft.com/office/drawing/2014/main" id="{B3EC0986-4DD9-4586-8CAE-D70BAB44B64C}"/>
                      </a:ext>
                    </a:extLst>
                  </p:cNvPr>
                  <p:cNvSpPr/>
                  <p:nvPr/>
                </p:nvSpPr>
                <p:spPr>
                  <a:xfrm>
                    <a:off x="4512709" y="4651731"/>
                    <a:ext cx="101600" cy="101600"/>
                  </a:xfrm>
                  <a:prstGeom prst="rect">
                    <a:avLst/>
                  </a:prstGeom>
                  <a:solidFill>
                    <a:srgbClr val="F8CBAD"/>
                  </a:solidFill>
                  <a:ln w="6350"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58" name="Group 57">
                  <a:extLst>
                    <a:ext uri="{FF2B5EF4-FFF2-40B4-BE49-F238E27FC236}">
                      <a16:creationId xmlns:a16="http://schemas.microsoft.com/office/drawing/2014/main" id="{8870DD80-103C-487A-9F40-5F90B131B16C}"/>
                    </a:ext>
                  </a:extLst>
                </p:cNvPr>
                <p:cNvGrpSpPr/>
                <p:nvPr/>
              </p:nvGrpSpPr>
              <p:grpSpPr>
                <a:xfrm>
                  <a:off x="7387494" y="3160988"/>
                  <a:ext cx="706200" cy="101600"/>
                  <a:chOff x="3908109" y="4651731"/>
                  <a:chExt cx="706200" cy="101600"/>
                </a:xfrm>
                <a:grpFill/>
              </p:grpSpPr>
              <p:sp>
                <p:nvSpPr>
                  <p:cNvPr id="59" name="Rectangle 58">
                    <a:extLst>
                      <a:ext uri="{FF2B5EF4-FFF2-40B4-BE49-F238E27FC236}">
                        <a16:creationId xmlns:a16="http://schemas.microsoft.com/office/drawing/2014/main" id="{583BDDBA-A9A9-4B15-8ADC-EC73CA1C87E3}"/>
                      </a:ext>
                    </a:extLst>
                  </p:cNvPr>
                  <p:cNvSpPr/>
                  <p:nvPr/>
                </p:nvSpPr>
                <p:spPr>
                  <a:xfrm>
                    <a:off x="3908109" y="4651731"/>
                    <a:ext cx="101600" cy="101600"/>
                  </a:xfrm>
                  <a:prstGeom prst="rect">
                    <a:avLst/>
                  </a:prstGeom>
                  <a:solidFill>
                    <a:srgbClr val="F8CBAD"/>
                  </a:solidFill>
                  <a:ln w="6350"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0" name="Rectangle 59">
                    <a:extLst>
                      <a:ext uri="{FF2B5EF4-FFF2-40B4-BE49-F238E27FC236}">
                        <a16:creationId xmlns:a16="http://schemas.microsoft.com/office/drawing/2014/main" id="{9C6D8CB7-DC70-4944-A936-C5698B46AAED}"/>
                      </a:ext>
                    </a:extLst>
                  </p:cNvPr>
                  <p:cNvSpPr/>
                  <p:nvPr/>
                </p:nvSpPr>
                <p:spPr>
                  <a:xfrm>
                    <a:off x="4059259" y="4651731"/>
                    <a:ext cx="101600" cy="101600"/>
                  </a:xfrm>
                  <a:prstGeom prst="rect">
                    <a:avLst/>
                  </a:prstGeom>
                  <a:solidFill>
                    <a:srgbClr val="F8CBAD"/>
                  </a:solidFill>
                  <a:ln w="6350"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1" name="Rectangle 60">
                    <a:extLst>
                      <a:ext uri="{FF2B5EF4-FFF2-40B4-BE49-F238E27FC236}">
                        <a16:creationId xmlns:a16="http://schemas.microsoft.com/office/drawing/2014/main" id="{88E4A79F-DA3B-4D4E-8BEA-BA2F519FEC19}"/>
                      </a:ext>
                    </a:extLst>
                  </p:cNvPr>
                  <p:cNvSpPr/>
                  <p:nvPr/>
                </p:nvSpPr>
                <p:spPr>
                  <a:xfrm>
                    <a:off x="4210409" y="4651731"/>
                    <a:ext cx="101600" cy="101600"/>
                  </a:xfrm>
                  <a:prstGeom prst="rect">
                    <a:avLst/>
                  </a:prstGeom>
                  <a:solidFill>
                    <a:srgbClr val="F8CBAD"/>
                  </a:solidFill>
                  <a:ln w="6350"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2" name="Rectangle 61">
                    <a:extLst>
                      <a:ext uri="{FF2B5EF4-FFF2-40B4-BE49-F238E27FC236}">
                        <a16:creationId xmlns:a16="http://schemas.microsoft.com/office/drawing/2014/main" id="{EBA701C0-A729-49C7-A24B-8392CC4B85C3}"/>
                      </a:ext>
                    </a:extLst>
                  </p:cNvPr>
                  <p:cNvSpPr/>
                  <p:nvPr/>
                </p:nvSpPr>
                <p:spPr>
                  <a:xfrm>
                    <a:off x="4361559" y="4651731"/>
                    <a:ext cx="101600" cy="101600"/>
                  </a:xfrm>
                  <a:prstGeom prst="rect">
                    <a:avLst/>
                  </a:prstGeom>
                  <a:solidFill>
                    <a:srgbClr val="F8CBAD"/>
                  </a:solidFill>
                  <a:ln w="6350"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3" name="Rectangle 62">
                    <a:extLst>
                      <a:ext uri="{FF2B5EF4-FFF2-40B4-BE49-F238E27FC236}">
                        <a16:creationId xmlns:a16="http://schemas.microsoft.com/office/drawing/2014/main" id="{A3F85544-BF9C-4386-8DA4-3E5ABD137791}"/>
                      </a:ext>
                    </a:extLst>
                  </p:cNvPr>
                  <p:cNvSpPr/>
                  <p:nvPr/>
                </p:nvSpPr>
                <p:spPr>
                  <a:xfrm>
                    <a:off x="4512709" y="4651731"/>
                    <a:ext cx="101600" cy="101600"/>
                  </a:xfrm>
                  <a:prstGeom prst="rect">
                    <a:avLst/>
                  </a:prstGeom>
                  <a:solidFill>
                    <a:srgbClr val="F8CBAD"/>
                  </a:solidFill>
                  <a:ln w="6350"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2611A4B6-9D36-476A-A82B-6D907B8C2D5F}"/>
                  </a:ext>
                </a:extLst>
              </p:cNvPr>
              <p:cNvSpPr txBox="1"/>
              <p:nvPr/>
            </p:nvSpPr>
            <p:spPr>
              <a:xfrm>
                <a:off x="8405341" y="5363043"/>
                <a:ext cx="108074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b="1" dirty="0"/>
                  <a:t>bionode35-67</a:t>
                </a:r>
              </a:p>
              <a:p>
                <a:pPr algn="ctr"/>
                <a:r>
                  <a:rPr lang="en-US" sz="1200" b="1" dirty="0"/>
                  <a:t>32/36CPU </a:t>
                </a:r>
              </a:p>
              <a:p>
                <a:pPr algn="ctr"/>
                <a:r>
                  <a:rPr lang="en-US" sz="1200" b="1" dirty="0"/>
                  <a:t>125-376Gb</a:t>
                </a:r>
              </a:p>
            </p:txBody>
          </p:sp>
        </p:grp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454F053-BD78-4D49-B82A-58E708F5A4D3}"/>
                </a:ext>
              </a:extLst>
            </p:cNvPr>
            <p:cNvSpPr/>
            <p:nvPr/>
          </p:nvSpPr>
          <p:spPr>
            <a:xfrm rot="5400000">
              <a:off x="8865174" y="3345058"/>
              <a:ext cx="151319" cy="151319"/>
            </a:xfrm>
            <a:prstGeom prst="rect">
              <a:avLst/>
            </a:prstGeom>
            <a:solidFill>
              <a:srgbClr val="B4C7E7"/>
            </a:solidFill>
            <a:ln w="63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70CC25A-DBDD-45E8-87BB-A95E21C7B3A5}"/>
                </a:ext>
              </a:extLst>
            </p:cNvPr>
            <p:cNvSpPr txBox="1"/>
            <p:nvPr/>
          </p:nvSpPr>
          <p:spPr>
            <a:xfrm>
              <a:off x="9034374" y="3284516"/>
              <a:ext cx="2790058" cy="412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bionc14 16CPU 503Gb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904F6082-5887-46C6-BD44-B580C1F62BD5}"/>
                </a:ext>
              </a:extLst>
            </p:cNvPr>
            <p:cNvSpPr/>
            <p:nvPr/>
          </p:nvSpPr>
          <p:spPr>
            <a:xfrm rot="5400000">
              <a:off x="8865174" y="4046579"/>
              <a:ext cx="151319" cy="151319"/>
            </a:xfrm>
            <a:prstGeom prst="rect">
              <a:avLst/>
            </a:prstGeom>
            <a:solidFill>
              <a:srgbClr val="F8CBAD"/>
            </a:solidFill>
            <a:ln w="63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A2A5728-44DF-41A2-B05C-8038B7E183F9}"/>
                </a:ext>
              </a:extLst>
            </p:cNvPr>
            <p:cNvSpPr txBox="1"/>
            <p:nvPr/>
          </p:nvSpPr>
          <p:spPr>
            <a:xfrm>
              <a:off x="9034374" y="3989593"/>
              <a:ext cx="2790058" cy="412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bionc11 48CPU 1Tb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F59F1C80-D985-4EA5-A960-644AE931C17F}"/>
                </a:ext>
              </a:extLst>
            </p:cNvPr>
            <p:cNvSpPr/>
            <p:nvPr/>
          </p:nvSpPr>
          <p:spPr>
            <a:xfrm rot="5400000">
              <a:off x="8865174" y="4397349"/>
              <a:ext cx="151319" cy="151319"/>
            </a:xfrm>
            <a:prstGeom prst="rect">
              <a:avLst/>
            </a:prstGeom>
            <a:solidFill>
              <a:srgbClr val="F8CBAD"/>
            </a:solidFill>
            <a:ln w="63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41D74D1-4938-41FE-854C-252AFCF81A6A}"/>
                </a:ext>
              </a:extLst>
            </p:cNvPr>
            <p:cNvSpPr txBox="1"/>
            <p:nvPr/>
          </p:nvSpPr>
          <p:spPr>
            <a:xfrm>
              <a:off x="9034374" y="4342140"/>
              <a:ext cx="279005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bionc13 48CPU 2Tb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56D25802-C5B4-4D2D-800D-E9BCD9E2C83B}"/>
                </a:ext>
              </a:extLst>
            </p:cNvPr>
            <p:cNvSpPr/>
            <p:nvPr/>
          </p:nvSpPr>
          <p:spPr>
            <a:xfrm rot="5400000">
              <a:off x="8865174" y="3695818"/>
              <a:ext cx="151319" cy="151319"/>
            </a:xfrm>
            <a:prstGeom prst="rect">
              <a:avLst/>
            </a:prstGeom>
            <a:solidFill>
              <a:srgbClr val="B4C7E7"/>
            </a:solidFill>
            <a:ln w="63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1C251B8-1EF8-4B03-B901-A83DD53E9750}"/>
                </a:ext>
              </a:extLst>
            </p:cNvPr>
            <p:cNvSpPr txBox="1"/>
            <p:nvPr/>
          </p:nvSpPr>
          <p:spPr>
            <a:xfrm>
              <a:off x="9042928" y="3637054"/>
              <a:ext cx="2790058" cy="412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bionc04 48CPU 503Gb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0DBE8FDD-BF77-43A4-9F10-ADDE8E4D405D}"/>
                </a:ext>
              </a:extLst>
            </p:cNvPr>
            <p:cNvSpPr/>
            <p:nvPr/>
          </p:nvSpPr>
          <p:spPr>
            <a:xfrm rot="5400000">
              <a:off x="8860974" y="5271849"/>
              <a:ext cx="151319" cy="151319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 w="63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EB2472E-5679-4662-8777-C3CE0C43E955}"/>
                </a:ext>
              </a:extLst>
            </p:cNvPr>
            <p:cNvSpPr txBox="1"/>
            <p:nvPr/>
          </p:nvSpPr>
          <p:spPr>
            <a:xfrm>
              <a:off x="9030174" y="5198072"/>
              <a:ext cx="2790058" cy="412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Not usable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33790F9B-72A0-4097-B058-D21B3D338E2B}"/>
                </a:ext>
              </a:extLst>
            </p:cNvPr>
            <p:cNvSpPr/>
            <p:nvPr/>
          </p:nvSpPr>
          <p:spPr>
            <a:xfrm rot="5400000">
              <a:off x="8860974" y="5723943"/>
              <a:ext cx="151319" cy="15131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63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D78013E-ED03-4EF5-8CCE-4D521E6567A4}"/>
                </a:ext>
              </a:extLst>
            </p:cNvPr>
            <p:cNvSpPr txBox="1"/>
            <p:nvPr/>
          </p:nvSpPr>
          <p:spPr>
            <a:xfrm>
              <a:off x="9030174" y="5651943"/>
              <a:ext cx="2790058" cy="412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 err="1"/>
                <a:t>all.q</a:t>
              </a:r>
              <a:r>
                <a:rPr lang="en-US" sz="1200" b="1" dirty="0"/>
                <a:t>, </a:t>
              </a:r>
              <a:r>
                <a:rPr lang="en-US" sz="1200" b="1" dirty="0" err="1"/>
                <a:t>archgen.q</a:t>
              </a:r>
              <a:endParaRPr lang="en-US" sz="1200" b="1" dirty="0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715E1810-4CFF-4532-8DE7-F05E8E75E6AF}"/>
                </a:ext>
              </a:extLst>
            </p:cNvPr>
            <p:cNvSpPr/>
            <p:nvPr/>
          </p:nvSpPr>
          <p:spPr>
            <a:xfrm rot="5400000">
              <a:off x="8858539" y="5498784"/>
              <a:ext cx="151319" cy="15131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63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8E5D782-EC4A-49CF-9D74-36A4BA57E78A}"/>
                </a:ext>
              </a:extLst>
            </p:cNvPr>
            <p:cNvSpPr txBox="1"/>
            <p:nvPr/>
          </p:nvSpPr>
          <p:spPr>
            <a:xfrm>
              <a:off x="9027739" y="5425007"/>
              <a:ext cx="2790058" cy="412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 err="1"/>
                <a:t>all.q</a:t>
              </a:r>
              <a:endParaRPr lang="en-US" sz="1200" b="1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9CCAF5C0-2F6F-4601-8112-D4BD41ACB643}"/>
                </a:ext>
              </a:extLst>
            </p:cNvPr>
            <p:cNvSpPr/>
            <p:nvPr/>
          </p:nvSpPr>
          <p:spPr>
            <a:xfrm rot="5400000">
              <a:off x="8865174" y="4749889"/>
              <a:ext cx="151319" cy="151319"/>
            </a:xfrm>
            <a:prstGeom prst="rect">
              <a:avLst/>
            </a:prstGeom>
            <a:solidFill>
              <a:srgbClr val="F8CBAD"/>
            </a:solidFill>
            <a:ln w="63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06D2735-AF5D-427D-8823-579443E52617}"/>
                </a:ext>
              </a:extLst>
            </p:cNvPr>
            <p:cNvSpPr txBox="1"/>
            <p:nvPr/>
          </p:nvSpPr>
          <p:spPr>
            <a:xfrm>
              <a:off x="9034374" y="4694680"/>
              <a:ext cx="279005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bionode27 128CPU 1Tb</a:t>
              </a:r>
            </a:p>
          </p:txBody>
        </p:sp>
        <p:sp>
          <p:nvSpPr>
            <p:cNvPr id="34" name="Flowchart: Magnetic Disk 33">
              <a:extLst>
                <a:ext uri="{FF2B5EF4-FFF2-40B4-BE49-F238E27FC236}">
                  <a16:creationId xmlns:a16="http://schemas.microsoft.com/office/drawing/2014/main" id="{5A6C2EE6-0480-4A2E-9040-DFF055E91756}"/>
                </a:ext>
              </a:extLst>
            </p:cNvPr>
            <p:cNvSpPr/>
            <p:nvPr/>
          </p:nvSpPr>
          <p:spPr>
            <a:xfrm>
              <a:off x="802418" y="5001834"/>
              <a:ext cx="379471" cy="258098"/>
            </a:xfrm>
            <a:prstGeom prst="flowChartMagneticDisk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Flowchart: Magnetic Disk 34">
              <a:extLst>
                <a:ext uri="{FF2B5EF4-FFF2-40B4-BE49-F238E27FC236}">
                  <a16:creationId xmlns:a16="http://schemas.microsoft.com/office/drawing/2014/main" id="{9FCB835A-64D1-48F8-A23C-20B4AD33B669}"/>
                </a:ext>
              </a:extLst>
            </p:cNvPr>
            <p:cNvSpPr/>
            <p:nvPr/>
          </p:nvSpPr>
          <p:spPr>
            <a:xfrm>
              <a:off x="802418" y="4800531"/>
              <a:ext cx="379471" cy="258098"/>
            </a:xfrm>
            <a:prstGeom prst="flowChartMagneticDisk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lowchart: Magnetic Disk 35">
              <a:extLst>
                <a:ext uri="{FF2B5EF4-FFF2-40B4-BE49-F238E27FC236}">
                  <a16:creationId xmlns:a16="http://schemas.microsoft.com/office/drawing/2014/main" id="{789FD5CC-48A3-43E9-B411-E27F6319C396}"/>
                </a:ext>
              </a:extLst>
            </p:cNvPr>
            <p:cNvSpPr/>
            <p:nvPr/>
          </p:nvSpPr>
          <p:spPr>
            <a:xfrm>
              <a:off x="802418" y="4599228"/>
              <a:ext cx="379471" cy="258098"/>
            </a:xfrm>
            <a:prstGeom prst="flowChartMagneticDisk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ABBAE58-FB4A-46D5-AF05-867FA9C2CC2B}"/>
                </a:ext>
              </a:extLst>
            </p:cNvPr>
            <p:cNvSpPr txBox="1"/>
            <p:nvPr/>
          </p:nvSpPr>
          <p:spPr>
            <a:xfrm>
              <a:off x="-133766" y="5259933"/>
              <a:ext cx="2251840" cy="8709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/>
                <a:t>/</a:t>
              </a:r>
              <a:r>
                <a:rPr lang="en-US" sz="1200" b="1" dirty="0" err="1"/>
                <a:t>mnt</a:t>
              </a:r>
              <a:r>
                <a:rPr lang="en-US" sz="1200" b="1" dirty="0"/>
                <a:t>/scratch/</a:t>
              </a:r>
            </a:p>
            <a:p>
              <a:pPr algn="ctr"/>
              <a:r>
                <a:rPr lang="en-US" sz="1000" b="1" dirty="0"/>
                <a:t>Temporary </a:t>
              </a:r>
              <a:r>
                <a:rPr lang="en-US" sz="1000" b="1" dirty="0" err="1"/>
                <a:t>hdd</a:t>
              </a:r>
              <a:r>
                <a:rPr lang="en-US" sz="1000" b="1" dirty="0"/>
                <a:t> space</a:t>
              </a:r>
              <a:br>
                <a:rPr lang="en-US" sz="1000" b="1" dirty="0"/>
              </a:br>
              <a:r>
                <a:rPr lang="en-US" sz="1000" b="1" dirty="0"/>
                <a:t>meant for I/O heavy jobs</a:t>
              </a: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A0FDCE2A-016B-4D97-B08A-3123FC20A5C9}"/>
                </a:ext>
              </a:extLst>
            </p:cNvPr>
            <p:cNvGrpSpPr/>
            <p:nvPr/>
          </p:nvGrpSpPr>
          <p:grpSpPr>
            <a:xfrm>
              <a:off x="4407507" y="3345058"/>
              <a:ext cx="1080745" cy="884528"/>
              <a:chOff x="4407507" y="3345058"/>
              <a:chExt cx="1080745" cy="884528"/>
            </a:xfrm>
          </p:grpSpPr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AFD25075-DB48-4714-A98E-25BD2A1C4ADE}"/>
                  </a:ext>
                </a:extLst>
              </p:cNvPr>
              <p:cNvSpPr/>
              <p:nvPr/>
            </p:nvSpPr>
            <p:spPr>
              <a:xfrm>
                <a:off x="4421986" y="3345058"/>
                <a:ext cx="151319" cy="151319"/>
              </a:xfrm>
              <a:prstGeom prst="rect">
                <a:avLst/>
              </a:prstGeom>
              <a:solidFill>
                <a:srgbClr val="F8CBAD"/>
              </a:solidFill>
              <a:ln w="63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E0286EDA-BD11-43C6-B0DE-7C51A8EBD20B}"/>
                  </a:ext>
                </a:extLst>
              </p:cNvPr>
              <p:cNvSpPr/>
              <p:nvPr/>
            </p:nvSpPr>
            <p:spPr>
              <a:xfrm>
                <a:off x="4647103" y="3345058"/>
                <a:ext cx="151319" cy="151319"/>
              </a:xfrm>
              <a:prstGeom prst="rect">
                <a:avLst/>
              </a:prstGeom>
              <a:solidFill>
                <a:srgbClr val="F8CBAD"/>
              </a:solidFill>
              <a:ln w="63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2195B8DE-5F25-41C3-B97F-9ACB3DF88849}"/>
                  </a:ext>
                </a:extLst>
              </p:cNvPr>
              <p:cNvSpPr/>
              <p:nvPr/>
            </p:nvSpPr>
            <p:spPr>
              <a:xfrm>
                <a:off x="4872219" y="3345058"/>
                <a:ext cx="151319" cy="151319"/>
              </a:xfrm>
              <a:prstGeom prst="rect">
                <a:avLst/>
              </a:prstGeom>
              <a:solidFill>
                <a:srgbClr val="F8CBAD"/>
              </a:solidFill>
              <a:ln w="63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0202F432-3848-446B-8457-88FF7F20DFCA}"/>
                  </a:ext>
                </a:extLst>
              </p:cNvPr>
              <p:cNvSpPr/>
              <p:nvPr/>
            </p:nvSpPr>
            <p:spPr>
              <a:xfrm>
                <a:off x="5097336" y="3345058"/>
                <a:ext cx="151319" cy="151319"/>
              </a:xfrm>
              <a:prstGeom prst="rect">
                <a:avLst/>
              </a:prstGeom>
              <a:solidFill>
                <a:srgbClr val="F8CBAD"/>
              </a:solidFill>
              <a:ln w="63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8B1885EC-4650-4F93-BFAA-F56E062B4736}"/>
                  </a:ext>
                </a:extLst>
              </p:cNvPr>
              <p:cNvSpPr/>
              <p:nvPr/>
            </p:nvSpPr>
            <p:spPr>
              <a:xfrm>
                <a:off x="5322452" y="3345058"/>
                <a:ext cx="151319" cy="151319"/>
              </a:xfrm>
              <a:prstGeom prst="rect">
                <a:avLst/>
              </a:prstGeom>
              <a:solidFill>
                <a:srgbClr val="F8CBAD"/>
              </a:solidFill>
              <a:ln w="63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7410EA36-6A16-424C-8CA7-29F74D0B9CC0}"/>
                  </a:ext>
                </a:extLst>
              </p:cNvPr>
              <p:cNvSpPr/>
              <p:nvPr/>
            </p:nvSpPr>
            <p:spPr>
              <a:xfrm>
                <a:off x="4421986" y="3572036"/>
                <a:ext cx="151319" cy="151319"/>
              </a:xfrm>
              <a:prstGeom prst="rect">
                <a:avLst/>
              </a:prstGeom>
              <a:solidFill>
                <a:srgbClr val="F8CBAD"/>
              </a:solidFill>
              <a:ln w="63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0C4CB873-DFB6-4647-9BCD-4B6FC3A94AB0}"/>
                  </a:ext>
                </a:extLst>
              </p:cNvPr>
              <p:cNvSpPr txBox="1"/>
              <p:nvPr/>
            </p:nvSpPr>
            <p:spPr>
              <a:xfrm>
                <a:off x="4407507" y="3767921"/>
                <a:ext cx="108074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b="1" dirty="0"/>
                  <a:t>bionode01-06</a:t>
                </a:r>
              </a:p>
              <a:p>
                <a:pPr algn="ctr"/>
                <a:r>
                  <a:rPr lang="en-US" sz="1200" b="1" dirty="0"/>
                  <a:t>64CPU 755Gb</a:t>
                </a:r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867EB494-D56B-4957-B768-00EA590F6820}"/>
                </a:ext>
              </a:extLst>
            </p:cNvPr>
            <p:cNvGrpSpPr/>
            <p:nvPr/>
          </p:nvGrpSpPr>
          <p:grpSpPr>
            <a:xfrm>
              <a:off x="4412190" y="4348268"/>
              <a:ext cx="1077539" cy="683095"/>
              <a:chOff x="4409110" y="3345058"/>
              <a:chExt cx="1077539" cy="683095"/>
            </a:xfrm>
          </p:grpSpPr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D7985BE3-44F2-472E-A7B2-3C4A495A3CE1}"/>
                  </a:ext>
                </a:extLst>
              </p:cNvPr>
              <p:cNvSpPr/>
              <p:nvPr/>
            </p:nvSpPr>
            <p:spPr>
              <a:xfrm>
                <a:off x="4421986" y="3345058"/>
                <a:ext cx="151319" cy="151319"/>
              </a:xfrm>
              <a:prstGeom prst="rect">
                <a:avLst/>
              </a:prstGeom>
              <a:solidFill>
                <a:srgbClr val="F8CBAD"/>
              </a:solidFill>
              <a:ln w="63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DCD88FD7-C3F1-42B4-A8A8-916E602E1D22}"/>
                  </a:ext>
                </a:extLst>
              </p:cNvPr>
              <p:cNvSpPr/>
              <p:nvPr/>
            </p:nvSpPr>
            <p:spPr>
              <a:xfrm>
                <a:off x="4647103" y="3345058"/>
                <a:ext cx="151319" cy="151319"/>
              </a:xfrm>
              <a:prstGeom prst="rect">
                <a:avLst/>
              </a:prstGeom>
              <a:solidFill>
                <a:srgbClr val="F8CBAD"/>
              </a:solidFill>
              <a:ln w="63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A27CEFDB-2E4E-4ADA-9620-58103162CD86}"/>
                  </a:ext>
                </a:extLst>
              </p:cNvPr>
              <p:cNvSpPr txBox="1"/>
              <p:nvPr/>
            </p:nvSpPr>
            <p:spPr>
              <a:xfrm>
                <a:off x="4409110" y="3566488"/>
                <a:ext cx="107753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b="1" dirty="0"/>
                  <a:t>bionode07-08</a:t>
                </a:r>
              </a:p>
              <a:p>
                <a:pPr algn="ctr"/>
                <a:r>
                  <a:rPr lang="en-US" sz="1200" b="1" dirty="0"/>
                  <a:t>112CPU 2Tb</a:t>
                </a:r>
              </a:p>
            </p:txBody>
          </p:sp>
        </p:grpSp>
      </p:grpSp>
      <p:pic>
        <p:nvPicPr>
          <p:cNvPr id="241" name="Picture 240">
            <a:extLst>
              <a:ext uri="{FF2B5EF4-FFF2-40B4-BE49-F238E27FC236}">
                <a16:creationId xmlns:a16="http://schemas.microsoft.com/office/drawing/2014/main" id="{7E63C5AE-D722-49F9-8143-A2E7EDC55A1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6" t="1997" r="1060" b="1838"/>
          <a:stretch/>
        </p:blipFill>
        <p:spPr>
          <a:xfrm>
            <a:off x="100668" y="68815"/>
            <a:ext cx="11990664" cy="3360185"/>
          </a:xfrm>
          <a:prstGeom prst="rect">
            <a:avLst/>
          </a:prstGeom>
        </p:spPr>
      </p:pic>
      <p:sp>
        <p:nvSpPr>
          <p:cNvPr id="242" name="Rectangle 1">
            <a:extLst>
              <a:ext uri="{FF2B5EF4-FFF2-40B4-BE49-F238E27FC236}">
                <a16:creationId xmlns:a16="http://schemas.microsoft.com/office/drawing/2014/main" id="{6B152584-548E-47D5-A0EA-84D07486D5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893" y="3746005"/>
            <a:ext cx="10982494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Sun Grid Engine (SGE), using two different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queus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all.q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for everyone,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archgen.q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exclusively for us) </a:t>
            </a:r>
            <a:b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b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qsub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(queue submission)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42973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84ECFA3-7AD0-4EA6-B950-3FA9E9588F61}"/>
              </a:ext>
            </a:extLst>
          </p:cNvPr>
          <p:cNvSpPr txBox="1"/>
          <p:nvPr/>
        </p:nvSpPr>
        <p:spPr>
          <a:xfrm>
            <a:off x="759162" y="461163"/>
            <a:ext cx="11323781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rgbClr val="00736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ssh</a:t>
            </a:r>
            <a:r>
              <a:rPr lang="en-US" b="1" dirty="0">
                <a:solidFill>
                  <a:srgbClr val="00736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daghead2.eva.mpg.de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solidFill>
                <a:srgbClr val="4C817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736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of ‘</a:t>
            </a:r>
            <a:r>
              <a:rPr lang="en-US" b="1" dirty="0" err="1">
                <a:solidFill>
                  <a:srgbClr val="00736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scp</a:t>
            </a:r>
            <a:r>
              <a:rPr lang="en-US" b="1" dirty="0">
                <a:solidFill>
                  <a:srgbClr val="00736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’ and ‘</a:t>
            </a:r>
            <a:r>
              <a:rPr lang="en-US" b="1" dirty="0" err="1">
                <a:solidFill>
                  <a:srgbClr val="00736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sshfs</a:t>
            </a:r>
            <a:r>
              <a:rPr lang="en-US" b="1" dirty="0">
                <a:solidFill>
                  <a:srgbClr val="00736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’ cumbersome. Use WinSCP (windows) or FileZilla (ubuntu) and setup a tunnel</a:t>
            </a:r>
          </a:p>
          <a:p>
            <a:endParaRPr lang="en-US" b="1" dirty="0">
              <a:solidFill>
                <a:srgbClr val="00736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b="1" dirty="0">
              <a:solidFill>
                <a:srgbClr val="4C817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b="1" dirty="0">
              <a:solidFill>
                <a:srgbClr val="4C817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b="1" dirty="0">
              <a:solidFill>
                <a:srgbClr val="4C817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endParaRPr lang="en-US" sz="2400" b="1" dirty="0">
              <a:solidFill>
                <a:srgbClr val="4C817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6BE2D1D-EB77-47AE-92B5-842CEEEB31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5016" y="1999497"/>
            <a:ext cx="7555345" cy="3079886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C7FA1036-1E4D-4BA2-8B8E-D972EEFBD4DC}"/>
              </a:ext>
            </a:extLst>
          </p:cNvPr>
          <p:cNvSpPr/>
          <p:nvPr/>
        </p:nvSpPr>
        <p:spPr>
          <a:xfrm>
            <a:off x="939569" y="3198815"/>
            <a:ext cx="727122" cy="333763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F5998685-99AB-4899-BB82-8C921F202B92}"/>
              </a:ext>
            </a:extLst>
          </p:cNvPr>
          <p:cNvSpPr/>
          <p:nvPr/>
        </p:nvSpPr>
        <p:spPr>
          <a:xfrm>
            <a:off x="2120100" y="3031933"/>
            <a:ext cx="284075" cy="333763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288317AD-A8B8-48FE-B224-5A271A80D6AB}"/>
              </a:ext>
            </a:extLst>
          </p:cNvPr>
          <p:cNvSpPr/>
          <p:nvPr/>
        </p:nvSpPr>
        <p:spPr>
          <a:xfrm>
            <a:off x="2109737" y="3307920"/>
            <a:ext cx="284075" cy="333763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A7871F90-F135-4E3A-B130-8245E84B39F6}"/>
              </a:ext>
            </a:extLst>
          </p:cNvPr>
          <p:cNvSpPr/>
          <p:nvPr/>
        </p:nvSpPr>
        <p:spPr>
          <a:xfrm rot="1848716">
            <a:off x="5726789" y="3221949"/>
            <a:ext cx="284075" cy="333763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9705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">
            <a:extLst>
              <a:ext uri="{FF2B5EF4-FFF2-40B4-BE49-F238E27FC236}">
                <a16:creationId xmlns:a16="http://schemas.microsoft.com/office/drawing/2014/main" id="{A7976B60-AF24-490C-9AAC-87B257A943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893" y="1261544"/>
            <a:ext cx="7622600" cy="341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Your one and only friend</a:t>
            </a:r>
            <a:endParaRPr lang="en-US" altLang="en-US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2"/>
              </a:rPr>
              <a:t>https://kbase.eva.mpg.de/xwiki/bin/view/Departments/Archaeogenetics/</a:t>
            </a:r>
            <a:endParaRPr lang="en-US" altLang="en-US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Also recommend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evernote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to keep a brain-farts and code snippets in the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dirty="0">
                <a:latin typeface="Arial" panose="020B0604020202020204" pitchFamily="34" charset="0"/>
              </a:rPr>
              <a:t>Cloud: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3"/>
              </a:rPr>
              <a:t>https://www.evernote.com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Honourable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mentions: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4"/>
              </a:rPr>
              <a:t>https://www.biostars.org/</a:t>
            </a:r>
            <a:r>
              <a:rPr lang="en-US" altLang="en-US" dirty="0">
                <a:latin typeface="Arial" panose="020B0604020202020204" pitchFamily="34" charset="0"/>
              </a:rPr>
              <a:t> </a:t>
            </a:r>
            <a:br>
              <a:rPr lang="en-US" altLang="en-US" dirty="0">
                <a:latin typeface="Arial" panose="020B0604020202020204" pitchFamily="34" charset="0"/>
              </a:rPr>
            </a:br>
            <a:r>
              <a:rPr lang="en-US" altLang="en-US" dirty="0">
                <a:latin typeface="Arial" panose="020B0604020202020204" pitchFamily="34" charset="0"/>
                <a:hlinkClick r:id="rId5"/>
              </a:rPr>
              <a:t>http://seqanswers.com/</a:t>
            </a:r>
            <a:r>
              <a:rPr lang="en-US" altLang="en-US" dirty="0">
                <a:latin typeface="Arial" panose="020B0604020202020204" pitchFamily="34" charset="0"/>
              </a:rPr>
              <a:t> (old)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EE1925-61AA-4D7C-870F-72B58CB1DCC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6" t="1997" r="1060" b="1838"/>
          <a:stretch/>
        </p:blipFill>
        <p:spPr>
          <a:xfrm>
            <a:off x="8036653" y="472724"/>
            <a:ext cx="3660396" cy="369660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747CECA-CAA1-4A7E-909F-2944D4DA2D3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3750" y="666225"/>
            <a:ext cx="3188516" cy="3188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2344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AAB6571-234E-4D6A-8A5E-32DC7828C01A}"/>
              </a:ext>
            </a:extLst>
          </p:cNvPr>
          <p:cNvGrpSpPr/>
          <p:nvPr/>
        </p:nvGrpSpPr>
        <p:grpSpPr>
          <a:xfrm>
            <a:off x="450460" y="2291595"/>
            <a:ext cx="3799036" cy="2314963"/>
            <a:chOff x="8098511" y="2291595"/>
            <a:chExt cx="3799036" cy="2314963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EB5C47C-C644-484A-8F32-512ED3954EB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60359" y="2307863"/>
              <a:ext cx="3075341" cy="2242274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32767DEC-6F49-4119-8153-81E0207DD9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8840547" y="1549559"/>
              <a:ext cx="2314963" cy="3799036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AA310C90-9E91-4E77-8487-86F38AD9CB5B}"/>
              </a:ext>
            </a:extLst>
          </p:cNvPr>
          <p:cNvSpPr txBox="1"/>
          <p:nvPr/>
        </p:nvSpPr>
        <p:spPr>
          <a:xfrm>
            <a:off x="716387" y="1719743"/>
            <a:ext cx="31544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Where we think we are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550B2EC-68E2-4690-8CDB-D236C0169CCA}"/>
              </a:ext>
            </a:extLst>
          </p:cNvPr>
          <p:cNvSpPr txBox="1"/>
          <p:nvPr/>
        </p:nvSpPr>
        <p:spPr>
          <a:xfrm>
            <a:off x="4232688" y="1719743"/>
            <a:ext cx="30021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Where we actually are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BABA2D3-8532-4AA0-9853-21311095439D}"/>
              </a:ext>
            </a:extLst>
          </p:cNvPr>
          <p:cNvSpPr txBox="1"/>
          <p:nvPr/>
        </p:nvSpPr>
        <p:spPr>
          <a:xfrm>
            <a:off x="8520445" y="1719743"/>
            <a:ext cx="29551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Where we want to be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16EE52-3923-467A-8DC8-0FB7B41DF3FF}"/>
              </a:ext>
            </a:extLst>
          </p:cNvPr>
          <p:cNvSpPr txBox="1"/>
          <p:nvPr/>
        </p:nvSpPr>
        <p:spPr>
          <a:xfrm>
            <a:off x="365988" y="322868"/>
            <a:ext cx="610299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dirty="0"/>
              <a:t>Session 3: The Re-</a:t>
            </a:r>
            <a:r>
              <a:rPr lang="en-GB" sz="2800" dirty="0" err="1"/>
              <a:t>sesssion</a:t>
            </a:r>
            <a:endParaRPr lang="en-GB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5DBB52-350A-4C6B-BB71-417F0B7A107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3129" t="25077" r="7867" b="23547"/>
          <a:stretch/>
        </p:blipFill>
        <p:spPr>
          <a:xfrm>
            <a:off x="4249496" y="2413098"/>
            <a:ext cx="2883658" cy="287323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04EE7D9-D477-45D5-9FFC-23D8324DE4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4232689" y="2103233"/>
            <a:ext cx="3002103" cy="34251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1A9CFEB-BABC-4B49-8547-DD5FB6DD44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6694" y="2413098"/>
            <a:ext cx="4435884" cy="191297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4705005-4683-4567-9298-7F789247D1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850828" y="822567"/>
            <a:ext cx="2104746" cy="5075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9704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">
            <a:extLst>
              <a:ext uri="{FF2B5EF4-FFF2-40B4-BE49-F238E27FC236}">
                <a16:creationId xmlns:a16="http://schemas.microsoft.com/office/drawing/2014/main" id="{A7976B60-AF24-490C-9AAC-87B257A943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8810" y="1471267"/>
            <a:ext cx="11076440" cy="341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# You can fun a command on the cluster by writing it as followed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qsub</a:t>
            </a:r>
            <a:r>
              <a:rPr kumimoji="0" lang="en-GB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-q </a:t>
            </a:r>
            <a:r>
              <a:rPr kumimoji="0" lang="en-GB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archgen.q</a:t>
            </a:r>
            <a:r>
              <a:rPr kumimoji="0" lang="en-GB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-b y -</a:t>
            </a:r>
            <a:r>
              <a:rPr kumimoji="0" lang="en-GB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cwd</a:t>
            </a:r>
            <a:r>
              <a:rPr kumimoji="0" lang="en-GB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[command]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# here [command] can be anything that you can run on the terminal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# -q just represent the "queue" that we line up in, so for the DAG machines, we line up in the DAG </a:t>
            </a:r>
            <a:r>
              <a:rPr kumimoji="0" lang="en-GB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queu</a:t>
            </a:r>
            <a:r>
              <a:rPr kumimoji="0" lang="en-GB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	which is called </a:t>
            </a:r>
            <a:r>
              <a:rPr kumimoji="0" lang="en-GB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archgen.q</a:t>
            </a:r>
            <a:endParaRPr kumimoji="0" lang="en-GB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# -b Y (Y=yes) is to signify that we want to run a command, not a script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# -</a:t>
            </a:r>
            <a:r>
              <a:rPr kumimoji="0" lang="en-GB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cwd</a:t>
            </a:r>
            <a:r>
              <a:rPr kumimoji="0" lang="en-GB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is current working directory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# If something is </a:t>
            </a:r>
            <a:r>
              <a:rPr kumimoji="0" lang="en-GB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gonna</a:t>
            </a:r>
            <a:r>
              <a:rPr kumimoji="0" lang="en-GB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take a long time, is </a:t>
            </a:r>
            <a:r>
              <a:rPr kumimoji="0" lang="en-GB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gonna</a:t>
            </a:r>
            <a:r>
              <a:rPr kumimoji="0" lang="en-GB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take a lot of CPU or need to do a lot of </a:t>
            </a:r>
            <a:r>
              <a:rPr kumimoji="0" lang="en-GB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parrallel</a:t>
            </a:r>
            <a:r>
              <a:rPr kumimoji="0" lang="en-GB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process, 	then use </a:t>
            </a:r>
            <a:r>
              <a:rPr kumimoji="0" lang="en-GB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qsub</a:t>
            </a:r>
            <a:r>
              <a:rPr kumimoji="0" lang="en-GB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# You should try to avoid working on the "head node" (bionc21/22)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22616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">
            <a:extLst>
              <a:ext uri="{FF2B5EF4-FFF2-40B4-BE49-F238E27FC236}">
                <a16:creationId xmlns:a16="http://schemas.microsoft.com/office/drawing/2014/main" id="{A7976B60-AF24-490C-9AAC-87B257A943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8810" y="1748266"/>
            <a:ext cx="11076440" cy="2862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# You can see the status of your submission using </a:t>
            </a:r>
            <a:r>
              <a:rPr kumimoji="0" lang="en-GB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qstat</a:t>
            </a:r>
            <a:endParaRPr kumimoji="0" lang="en-GB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qstat</a:t>
            </a:r>
            <a:r>
              <a:rPr kumimoji="0" lang="en-GB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-u </a:t>
            </a:r>
            <a:r>
              <a:rPr kumimoji="0" lang="en-GB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your_username</a:t>
            </a:r>
            <a:endParaRPr kumimoji="0" lang="en-GB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# You can also see ALL the jobs and how busy it is by leaving the -u </a:t>
            </a:r>
            <a:r>
              <a:rPr kumimoji="0" lang="en-GB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your_username</a:t>
            </a:r>
            <a:r>
              <a:rPr kumimoji="0" lang="en-GB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out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qstat</a:t>
            </a:r>
            <a:endParaRPr kumimoji="0" lang="en-GB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# Each job gets a number associated, and you can see that when you run </a:t>
            </a:r>
            <a:r>
              <a:rPr kumimoji="0" lang="en-GB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qstat</a:t>
            </a:r>
            <a:r>
              <a:rPr kumimoji="0" lang="en-GB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-u </a:t>
            </a:r>
            <a:r>
              <a:rPr kumimoji="0" lang="en-GB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your_username</a:t>
            </a:r>
            <a:endParaRPr kumimoji="0" lang="en-GB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# but sometimes you only want to see the status of 1 single job, you can then use the -j option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qstat</a:t>
            </a:r>
            <a:r>
              <a:rPr kumimoji="0" lang="en-GB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-j </a:t>
            </a:r>
            <a:r>
              <a:rPr kumimoji="0" lang="en-GB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your_jobnumber</a:t>
            </a:r>
            <a:endParaRPr kumimoji="0" lang="en-GB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81702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">
            <a:extLst>
              <a:ext uri="{FF2B5EF4-FFF2-40B4-BE49-F238E27FC236}">
                <a16:creationId xmlns:a16="http://schemas.microsoft.com/office/drawing/2014/main" id="{A7976B60-AF24-490C-9AAC-87B257A943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6010" y="778771"/>
            <a:ext cx="10861549" cy="48013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# Sometimes you want to see the information of a job AFTER it already finished. Unfortunately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# </a:t>
            </a:r>
            <a:r>
              <a:rPr kumimoji="0" lang="en-GB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qstat</a:t>
            </a:r>
            <a:r>
              <a:rPr kumimoji="0" lang="en-GB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GB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doens't</a:t>
            </a:r>
            <a:r>
              <a:rPr kumimoji="0" lang="en-GB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keep that information as that would get too cluttered. Instead you can use the accounting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# function </a:t>
            </a:r>
            <a:r>
              <a:rPr kumimoji="0" lang="en-GB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qacct</a:t>
            </a:r>
            <a:r>
              <a:rPr kumimoji="0" lang="en-GB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qacct</a:t>
            </a:r>
            <a:r>
              <a:rPr kumimoji="0" lang="en-GB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-j </a:t>
            </a:r>
            <a:r>
              <a:rPr kumimoji="0" lang="en-GB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your_jobnumber</a:t>
            </a:r>
            <a:endParaRPr kumimoji="0" lang="en-GB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# or if you want to see more of a general overview of what you have used up previously you can look at 	the user overview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qacct</a:t>
            </a:r>
            <a:r>
              <a:rPr kumimoji="0" lang="en-GB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-u </a:t>
            </a:r>
            <a:r>
              <a:rPr kumimoji="0" lang="en-GB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your_username</a:t>
            </a:r>
            <a:endParaRPr kumimoji="0" lang="en-GB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# If you are unsure what type of hardware these machines have you can use </a:t>
            </a:r>
            <a:r>
              <a:rPr kumimoji="0" lang="en-GB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qhost</a:t>
            </a:r>
            <a:endParaRPr kumimoji="0" lang="en-GB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qhost</a:t>
            </a:r>
            <a:r>
              <a:rPr kumimoji="0" lang="en-GB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# Let's say you need a specific amount of memory or </a:t>
            </a:r>
            <a:r>
              <a:rPr kumimoji="0" lang="en-GB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cpu</a:t>
            </a:r>
            <a:r>
              <a:rPr kumimoji="0" lang="en-GB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power and you see there are 3 systems that 	can handle it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# but you are unsure whether these systems are busy, you can look at specifi</a:t>
            </a:r>
            <a:r>
              <a:rPr lang="en-GB" altLang="en-US" dirty="0">
                <a:latin typeface="Arial" panose="020B0604020202020204" pitchFamily="34" charset="0"/>
              </a:rPr>
              <a:t>c resources using a pile and 	grep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qstat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-f | grep bionc22</a:t>
            </a:r>
          </a:p>
        </p:txBody>
      </p:sp>
    </p:spTree>
    <p:extLst>
      <p:ext uri="{BB962C8B-B14F-4D97-AF65-F5344CB8AC3E}">
        <p14:creationId xmlns:p14="http://schemas.microsoft.com/office/powerpoint/2010/main" val="3601119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">
            <a:extLst>
              <a:ext uri="{FF2B5EF4-FFF2-40B4-BE49-F238E27FC236}">
                <a16:creationId xmlns:a16="http://schemas.microsoft.com/office/drawing/2014/main" id="{A7976B60-AF24-490C-9AAC-87B257A943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6010" y="1055770"/>
            <a:ext cx="10861549" cy="42473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# Most of the times to both speed up the process, and not HOG the machine, we limit our request to what 	we need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# We specify the number of </a:t>
            </a:r>
            <a:r>
              <a:rPr kumimoji="0" lang="en-GB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cpu's</a:t>
            </a:r>
            <a:r>
              <a:rPr kumimoji="0" lang="en-GB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and memory we need so our jobs stay as small as possible and get in 	the queue quicker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# And we are also being kind towards others by not clogging up the big machines with jobs that don’t 	actually do anything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# This part takes a bit of trial and error to figure out how much you need.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# We can specify </a:t>
            </a:r>
            <a:r>
              <a:rPr kumimoji="0" lang="en-GB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cpu</a:t>
            </a:r>
            <a:r>
              <a:rPr kumimoji="0" lang="en-GB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with the confusing option -pe </a:t>
            </a:r>
            <a:r>
              <a:rPr kumimoji="0" lang="en-GB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smp</a:t>
            </a:r>
            <a:r>
              <a:rPr kumimoji="0" lang="en-GB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[</a:t>
            </a:r>
            <a:r>
              <a:rPr kumimoji="0" lang="en-GB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cpu_number</a:t>
            </a:r>
            <a:r>
              <a:rPr kumimoji="0" lang="en-GB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]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# We can specify the memory with the equally confusing option -l </a:t>
            </a:r>
            <a:r>
              <a:rPr kumimoji="0" lang="en-GB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h_vmem</a:t>
            </a:r>
            <a:r>
              <a:rPr kumimoji="0" lang="en-GB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=[</a:t>
            </a:r>
            <a:r>
              <a:rPr kumimoji="0" lang="en-GB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memory_number</a:t>
            </a:r>
            <a:r>
              <a:rPr kumimoji="0" lang="en-GB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]T/G/M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# The formatting is also weird, one has a space, the other has an = sign... just roll with it :P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# So if we need 4 </a:t>
            </a:r>
            <a:r>
              <a:rPr kumimoji="0" lang="en-GB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cpu's</a:t>
            </a:r>
            <a:r>
              <a:rPr kumimoji="0" lang="en-GB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(or threads or cores... they are all different things, but often used to mean the 	same thing, chips on a pc that process data)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# and we need 8Gb of memory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qsub</a:t>
            </a:r>
            <a:r>
              <a:rPr kumimoji="0" lang="en-GB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-q </a:t>
            </a:r>
            <a:r>
              <a:rPr kumimoji="0" lang="en-GB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archgen.q</a:t>
            </a:r>
            <a:r>
              <a:rPr kumimoji="0" lang="en-GB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-</a:t>
            </a:r>
            <a:r>
              <a:rPr kumimoji="0" lang="en-GB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cwd</a:t>
            </a:r>
            <a:r>
              <a:rPr kumimoji="0" lang="en-GB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-pe </a:t>
            </a:r>
            <a:r>
              <a:rPr kumimoji="0" lang="en-GB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smp</a:t>
            </a:r>
            <a:r>
              <a:rPr kumimoji="0" lang="en-GB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2 -l </a:t>
            </a:r>
            <a:r>
              <a:rPr kumimoji="0" lang="en-GB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h_vmem</a:t>
            </a:r>
            <a:r>
              <a:rPr kumimoji="0" lang="en-GB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=8G script.sh </a:t>
            </a: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94751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">
            <a:extLst>
              <a:ext uri="{FF2B5EF4-FFF2-40B4-BE49-F238E27FC236}">
                <a16:creationId xmlns:a16="http://schemas.microsoft.com/office/drawing/2014/main" id="{A7976B60-AF24-490C-9AAC-87B257A943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6010" y="2579264"/>
            <a:ext cx="10861549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# If we run a script we don't have to type these options out every time, there is a way to put it in the script 	for </a:t>
            </a:r>
            <a:r>
              <a:rPr kumimoji="0" lang="en-GB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qsub</a:t>
            </a:r>
            <a:r>
              <a:rPr kumimoji="0" lang="en-GB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to read, it's a bit confusing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# but if we start the script with a list of command and use #$ </a:t>
            </a:r>
            <a:r>
              <a:rPr kumimoji="0" lang="en-GB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qsub</a:t>
            </a:r>
            <a:r>
              <a:rPr kumimoji="0" lang="en-GB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will know that these are special lines 	meant for </a:t>
            </a:r>
            <a:r>
              <a:rPr kumimoji="0" lang="en-GB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qsub</a:t>
            </a:r>
            <a:r>
              <a:rPr kumimoji="0" lang="en-GB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to interpret as options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78760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">
            <a:extLst>
              <a:ext uri="{FF2B5EF4-FFF2-40B4-BE49-F238E27FC236}">
                <a16:creationId xmlns:a16="http://schemas.microsoft.com/office/drawing/2014/main" id="{A7976B60-AF24-490C-9AAC-87B257A943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6010" y="501771"/>
            <a:ext cx="8212505" cy="5355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#$ -S /bin/bash #defines bash as the shell for execution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#$ -N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MyCommand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#Name of the command that will be listed in the queue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#$ -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cwd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#change to current directory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#$ -j y #join error and standard output in one file, no error file will be written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#$ -o output #standard output file or directory (joined with error because of -j y)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#$ -q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archgen.q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#queue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#$ -m e #send an email at the end of the job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#$ -M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2"/>
              </a:rPr>
              <a:t>username@eva.mpg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.de #send email to this address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#$ -pe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smp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8 #needs 8 CPU cores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#$ -l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h_vmem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=4G #request 4Gb of memory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#$ -V # load personal profile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52673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">
            <a:extLst>
              <a:ext uri="{FF2B5EF4-FFF2-40B4-BE49-F238E27FC236}">
                <a16:creationId xmlns:a16="http://schemas.microsoft.com/office/drawing/2014/main" id="{A7976B60-AF24-490C-9AAC-87B257A943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57681" y="615100"/>
            <a:ext cx="7144007" cy="5078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# To view available resources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qhost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-F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# To view currently running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jobes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on a node (for example Bionode27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qstat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-f | grep bionode27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# View User jobs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qstat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-u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lesley_sitter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# View specific job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qstat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-j ######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#Get job info afterwards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qacct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-j &lt;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jobid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&gt; | grep "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maxvmem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"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#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qsub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variables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when using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qsub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-t 1-10:1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$TASK_ID and $SGE_TASK_ID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05574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75700C3-C5F7-4E2C-A65A-6A4AEA7564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8360" y="1623269"/>
            <a:ext cx="4815280" cy="36114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ADD3486-94B3-4021-9704-6CC87258502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6" t="1997" r="1060" b="1838"/>
          <a:stretch/>
        </p:blipFill>
        <p:spPr>
          <a:xfrm>
            <a:off x="3615655" y="1392572"/>
            <a:ext cx="5075340" cy="4068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1731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7657B0-5399-4EA1-BDB3-ED1C76C91E7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42900"/>
            <a:ext cx="9604375" cy="1049338"/>
          </a:xfrm>
        </p:spPr>
        <p:txBody>
          <a:bodyPr/>
          <a:lstStyle/>
          <a:p>
            <a:r>
              <a:rPr lang="en-US" dirty="0"/>
              <a:t>Environment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72828F-A392-4706-83A0-4F1F5150DF6B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503363"/>
            <a:ext cx="9604375" cy="3451225"/>
          </a:xfrm>
        </p:spPr>
        <p:txBody>
          <a:bodyPr/>
          <a:lstStyle/>
          <a:p>
            <a:r>
              <a:rPr lang="en-US" dirty="0"/>
              <a:t>echo ${PWD}		# Path to/of Working Directory</a:t>
            </a:r>
          </a:p>
          <a:p>
            <a:r>
              <a:rPr lang="en-US" dirty="0"/>
              <a:t>echo ${USER}		# Username</a:t>
            </a:r>
          </a:p>
          <a:p>
            <a:r>
              <a:rPr lang="en-US" dirty="0"/>
              <a:t>echo ${HOSTNAME}	# Name of the machine we are currently on</a:t>
            </a:r>
          </a:p>
          <a:p>
            <a:r>
              <a:rPr lang="en-US" dirty="0"/>
              <a:t>echo ${HOME}		# The HOME directory, the place you go to when </a:t>
            </a:r>
            <a:r>
              <a:rPr lang="en-US" dirty="0" err="1"/>
              <a:t>loggin</a:t>
            </a:r>
            <a:r>
              <a:rPr lang="en-US" dirty="0"/>
              <a:t> in</a:t>
            </a:r>
            <a:br>
              <a:rPr lang="en-US" dirty="0"/>
            </a:br>
            <a:r>
              <a:rPr lang="en-US" dirty="0"/>
              <a:t>			# You can also use ~ as a substation for ${HOME}</a:t>
            </a:r>
          </a:p>
        </p:txBody>
      </p:sp>
    </p:spTree>
    <p:extLst>
      <p:ext uri="{BB962C8B-B14F-4D97-AF65-F5344CB8AC3E}">
        <p14:creationId xmlns:p14="http://schemas.microsoft.com/office/powerpoint/2010/main" val="26332174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7657B0-5399-4EA1-BDB3-ED1C76C91E7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42900"/>
            <a:ext cx="9604375" cy="1049338"/>
          </a:xfrm>
        </p:spPr>
        <p:txBody>
          <a:bodyPr/>
          <a:lstStyle/>
          <a:p>
            <a:r>
              <a:rPr lang="en-US" dirty="0"/>
              <a:t>Environment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72828F-A392-4706-83A0-4F1F5150DF6B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503363"/>
            <a:ext cx="11912367" cy="3451225"/>
          </a:xfrm>
        </p:spPr>
        <p:txBody>
          <a:bodyPr>
            <a:normAutofit fontScale="92500"/>
          </a:bodyPr>
          <a:lstStyle/>
          <a:p>
            <a:r>
              <a:rPr lang="en-US" dirty="0"/>
              <a:t>echo ${PATH}		# List of all the directories to look in to find commands/tools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PATH=/</a:t>
            </a:r>
            <a:r>
              <a:rPr lang="en-US" dirty="0" err="1"/>
              <a:t>mnt</a:t>
            </a:r>
            <a:r>
              <a:rPr lang="en-US" dirty="0"/>
              <a:t>/</a:t>
            </a:r>
            <a:r>
              <a:rPr lang="en-US" dirty="0" err="1"/>
              <a:t>archgen</a:t>
            </a:r>
            <a:r>
              <a:rPr lang="en-US" dirty="0"/>
              <a:t>/users/</a:t>
            </a:r>
            <a:r>
              <a:rPr lang="en-US" dirty="0" err="1"/>
              <a:t>lesley_sitter</a:t>
            </a:r>
            <a:r>
              <a:rPr lang="en-US" dirty="0"/>
              <a:t>/miniconda3/bin:/</a:t>
            </a:r>
            <a:r>
              <a:rPr lang="en-US" dirty="0" err="1"/>
              <a:t>mnt</a:t>
            </a:r>
            <a:r>
              <a:rPr lang="en-US" dirty="0"/>
              <a:t>/</a:t>
            </a:r>
            <a:r>
              <a:rPr lang="en-US" dirty="0" err="1"/>
              <a:t>archgen</a:t>
            </a:r>
            <a:r>
              <a:rPr lang="en-US" dirty="0"/>
              <a:t>/users/</a:t>
            </a:r>
            <a:r>
              <a:rPr lang="en-US" dirty="0" err="1"/>
              <a:t>lesley_sitter</a:t>
            </a:r>
            <a:r>
              <a:rPr lang="en-US" dirty="0"/>
              <a:t>/miniconda3/bin:/</a:t>
            </a:r>
            <a:r>
              <a:rPr lang="en-US" dirty="0" err="1"/>
              <a:t>mnt</a:t>
            </a:r>
            <a:r>
              <a:rPr lang="en-US" dirty="0"/>
              <a:t>/</a:t>
            </a:r>
            <a:r>
              <a:rPr lang="en-US" dirty="0" err="1"/>
              <a:t>archgen</a:t>
            </a:r>
            <a:r>
              <a:rPr lang="en-US" dirty="0"/>
              <a:t>/users/</a:t>
            </a:r>
            <a:r>
              <a:rPr lang="en-US" dirty="0" err="1"/>
              <a:t>lesley_sitter</a:t>
            </a:r>
            <a:r>
              <a:rPr lang="en-US" dirty="0"/>
              <a:t>/miniconda3/</a:t>
            </a:r>
            <a:r>
              <a:rPr lang="en-US" dirty="0" err="1"/>
              <a:t>condabin</a:t>
            </a:r>
            <a:r>
              <a:rPr lang="en-US" dirty="0"/>
              <a:t>:/</a:t>
            </a:r>
            <a:r>
              <a:rPr lang="en-US" dirty="0" err="1"/>
              <a:t>mnt</a:t>
            </a:r>
            <a:r>
              <a:rPr lang="en-US" dirty="0"/>
              <a:t>/</a:t>
            </a:r>
            <a:r>
              <a:rPr lang="en-US" dirty="0" err="1"/>
              <a:t>archgen</a:t>
            </a:r>
            <a:r>
              <a:rPr lang="en-US" dirty="0"/>
              <a:t>/users/</a:t>
            </a:r>
            <a:r>
              <a:rPr lang="en-US" dirty="0" err="1"/>
              <a:t>lesley_sitter</a:t>
            </a:r>
            <a:r>
              <a:rPr lang="en-US" dirty="0"/>
              <a:t>/Software/Module/bin:/</a:t>
            </a:r>
            <a:r>
              <a:rPr lang="en-US" dirty="0" err="1"/>
              <a:t>mnt</a:t>
            </a:r>
            <a:r>
              <a:rPr lang="en-US" dirty="0"/>
              <a:t>/</a:t>
            </a:r>
            <a:r>
              <a:rPr lang="en-US" dirty="0" err="1"/>
              <a:t>archgen</a:t>
            </a:r>
            <a:r>
              <a:rPr lang="en-US" dirty="0"/>
              <a:t>/users/</a:t>
            </a:r>
            <a:r>
              <a:rPr lang="en-US" dirty="0" err="1"/>
              <a:t>lesley_sitter</a:t>
            </a:r>
            <a:r>
              <a:rPr lang="en-US" dirty="0"/>
              <a:t>/perl5/bin:/</a:t>
            </a:r>
            <a:r>
              <a:rPr lang="en-US" dirty="0" err="1"/>
              <a:t>mnt</a:t>
            </a:r>
            <a:r>
              <a:rPr lang="en-US" dirty="0"/>
              <a:t>/</a:t>
            </a:r>
            <a:r>
              <a:rPr lang="en-US" dirty="0" err="1"/>
              <a:t>archgen</a:t>
            </a:r>
            <a:r>
              <a:rPr lang="en-US" dirty="0"/>
              <a:t>/users/</a:t>
            </a:r>
            <a:r>
              <a:rPr lang="en-US" dirty="0" err="1"/>
              <a:t>lesley_sitter</a:t>
            </a:r>
            <a:r>
              <a:rPr lang="en-US" dirty="0"/>
              <a:t>/.local/bin:/r1/people/</a:t>
            </a:r>
            <a:r>
              <a:rPr lang="en-US" dirty="0" err="1"/>
              <a:t>lesley_sitter</a:t>
            </a:r>
            <a:r>
              <a:rPr lang="en-US" dirty="0"/>
              <a:t>/Software/*/bin:/r1/people/</a:t>
            </a:r>
            <a:r>
              <a:rPr lang="en-US" dirty="0" err="1"/>
              <a:t>lesley_sitter</a:t>
            </a:r>
            <a:r>
              <a:rPr lang="en-US" dirty="0"/>
              <a:t>/Software/*:/opt/</a:t>
            </a:r>
            <a:r>
              <a:rPr lang="en-US" dirty="0" err="1"/>
              <a:t>sge</a:t>
            </a:r>
            <a:r>
              <a:rPr lang="en-US" dirty="0"/>
              <a:t>/bin:/opt/</a:t>
            </a:r>
            <a:r>
              <a:rPr lang="en-US" dirty="0" err="1"/>
              <a:t>sge</a:t>
            </a:r>
            <a:r>
              <a:rPr lang="en-US" dirty="0"/>
              <a:t>/bin/lxamd64:/home/</a:t>
            </a:r>
            <a:r>
              <a:rPr lang="en-US" dirty="0" err="1"/>
              <a:t>bioinf</a:t>
            </a:r>
            <a:r>
              <a:rPr lang="en-US" dirty="0"/>
              <a:t>/</a:t>
            </a:r>
            <a:r>
              <a:rPr lang="en-US" dirty="0" err="1"/>
              <a:t>usr</a:t>
            </a:r>
            <a:r>
              <a:rPr lang="en-US" dirty="0"/>
              <a:t>/bin:/home/public/</a:t>
            </a:r>
            <a:r>
              <a:rPr lang="en-US" dirty="0" err="1"/>
              <a:t>usr</a:t>
            </a:r>
            <a:r>
              <a:rPr lang="en-US" dirty="0"/>
              <a:t>/bin:/</a:t>
            </a:r>
            <a:r>
              <a:rPr lang="en-US" dirty="0" err="1"/>
              <a:t>usr</a:t>
            </a:r>
            <a:r>
              <a:rPr lang="en-US" dirty="0"/>
              <a:t>/</a:t>
            </a:r>
            <a:r>
              <a:rPr lang="en-US" dirty="0" err="1"/>
              <a:t>sbin</a:t>
            </a:r>
            <a:r>
              <a:rPr lang="en-US" dirty="0"/>
              <a:t>:/</a:t>
            </a:r>
            <a:r>
              <a:rPr lang="en-US" dirty="0" err="1"/>
              <a:t>usr</a:t>
            </a:r>
            <a:r>
              <a:rPr lang="en-US" dirty="0"/>
              <a:t>/bin:/</a:t>
            </a:r>
            <a:r>
              <a:rPr lang="en-US" dirty="0" err="1"/>
              <a:t>sbin</a:t>
            </a:r>
            <a:r>
              <a:rPr lang="en-US" dirty="0"/>
              <a:t>:/bin:/</a:t>
            </a:r>
            <a:r>
              <a:rPr lang="en-US" dirty="0" err="1"/>
              <a:t>usr</a:t>
            </a:r>
            <a:r>
              <a:rPr lang="en-US" dirty="0"/>
              <a:t>/games:/</a:t>
            </a:r>
            <a:r>
              <a:rPr lang="en-US" dirty="0" err="1"/>
              <a:t>usr</a:t>
            </a:r>
            <a:r>
              <a:rPr lang="en-US" dirty="0"/>
              <a:t>/local64/bin:/</a:t>
            </a:r>
            <a:r>
              <a:rPr lang="en-US" dirty="0" err="1"/>
              <a:t>usr</a:t>
            </a:r>
            <a:r>
              <a:rPr lang="en-US" dirty="0"/>
              <a:t>/local/bin:/</a:t>
            </a:r>
            <a:r>
              <a:rPr lang="en-US" dirty="0" err="1"/>
              <a:t>usr</a:t>
            </a:r>
            <a:r>
              <a:rPr lang="en-US" dirty="0"/>
              <a:t>/</a:t>
            </a:r>
            <a:r>
              <a:rPr lang="en-US" dirty="0" err="1"/>
              <a:t>sbin</a:t>
            </a:r>
            <a:r>
              <a:rPr lang="en-US" dirty="0"/>
              <a:t>:/</a:t>
            </a:r>
            <a:r>
              <a:rPr lang="en-US" dirty="0" err="1"/>
              <a:t>usr</a:t>
            </a:r>
            <a:r>
              <a:rPr lang="en-US" dirty="0"/>
              <a:t>/bin:/</a:t>
            </a:r>
            <a:r>
              <a:rPr lang="en-US" dirty="0" err="1"/>
              <a:t>sbin</a:t>
            </a:r>
            <a:r>
              <a:rPr lang="en-US" dirty="0"/>
              <a:t>:/bin:/</a:t>
            </a:r>
            <a:r>
              <a:rPr lang="en-US" dirty="0" err="1"/>
              <a:t>usr</a:t>
            </a:r>
            <a:r>
              <a:rPr lang="en-US" dirty="0"/>
              <a:t>/bin/X11:/</a:t>
            </a:r>
            <a:r>
              <a:rPr lang="en-US" dirty="0" err="1"/>
              <a:t>usr</a:t>
            </a:r>
            <a:r>
              <a:rPr lang="en-US" dirty="0"/>
              <a:t>/games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59568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72828F-A392-4706-83A0-4F1F5150DF6B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37727"/>
            <a:ext cx="11912367" cy="5826845"/>
          </a:xfrm>
        </p:spPr>
        <p:txBody>
          <a:bodyPr>
            <a:normAutofit fontScale="25000" lnSpcReduction="20000"/>
          </a:bodyPr>
          <a:lstStyle/>
          <a:p>
            <a:pPr marL="0" indent="0">
              <a:buNone/>
            </a:pPr>
            <a:r>
              <a:rPr lang="en-US" sz="6400" dirty="0"/>
              <a:t>PATH=/</a:t>
            </a:r>
            <a:r>
              <a:rPr lang="en-US" sz="6400" dirty="0" err="1"/>
              <a:t>mnt</a:t>
            </a:r>
            <a:r>
              <a:rPr lang="en-US" sz="6400" dirty="0"/>
              <a:t>/</a:t>
            </a:r>
            <a:r>
              <a:rPr lang="en-US" sz="6400" dirty="0" err="1"/>
              <a:t>archgen</a:t>
            </a:r>
            <a:r>
              <a:rPr lang="en-US" sz="6400" dirty="0"/>
              <a:t>/users/</a:t>
            </a:r>
            <a:r>
              <a:rPr lang="en-US" sz="6400" dirty="0" err="1"/>
              <a:t>lesley_sitter</a:t>
            </a:r>
            <a:r>
              <a:rPr lang="en-US" sz="6400" dirty="0"/>
              <a:t>/miniconda3/bin:</a:t>
            </a:r>
          </a:p>
          <a:p>
            <a:pPr marL="0" indent="0">
              <a:buNone/>
            </a:pPr>
            <a:r>
              <a:rPr lang="en-US" sz="6400" dirty="0"/>
              <a:t>/</a:t>
            </a:r>
            <a:r>
              <a:rPr lang="en-US" sz="6400" dirty="0" err="1"/>
              <a:t>mnt</a:t>
            </a:r>
            <a:r>
              <a:rPr lang="en-US" sz="6400" dirty="0"/>
              <a:t>/</a:t>
            </a:r>
            <a:r>
              <a:rPr lang="en-US" sz="6400" dirty="0" err="1"/>
              <a:t>archgen</a:t>
            </a:r>
            <a:r>
              <a:rPr lang="en-US" sz="6400" dirty="0"/>
              <a:t>/users/</a:t>
            </a:r>
            <a:r>
              <a:rPr lang="en-US" sz="6400" dirty="0" err="1"/>
              <a:t>lesley_sitter</a:t>
            </a:r>
            <a:r>
              <a:rPr lang="en-US" sz="6400" dirty="0"/>
              <a:t>/miniconda3/bin:</a:t>
            </a:r>
          </a:p>
          <a:p>
            <a:pPr marL="0" indent="0">
              <a:buNone/>
            </a:pPr>
            <a:r>
              <a:rPr lang="en-US" sz="6400" dirty="0"/>
              <a:t>/</a:t>
            </a:r>
            <a:r>
              <a:rPr lang="en-US" sz="6400" dirty="0" err="1"/>
              <a:t>mnt</a:t>
            </a:r>
            <a:r>
              <a:rPr lang="en-US" sz="6400" dirty="0"/>
              <a:t>/</a:t>
            </a:r>
            <a:r>
              <a:rPr lang="en-US" sz="6400" dirty="0" err="1"/>
              <a:t>archgen</a:t>
            </a:r>
            <a:r>
              <a:rPr lang="en-US" sz="6400" dirty="0"/>
              <a:t>/users/</a:t>
            </a:r>
            <a:r>
              <a:rPr lang="en-US" sz="6400" dirty="0" err="1"/>
              <a:t>lesley_sitter</a:t>
            </a:r>
            <a:r>
              <a:rPr lang="en-US" sz="6400" dirty="0"/>
              <a:t>/miniconda3/</a:t>
            </a:r>
            <a:r>
              <a:rPr lang="en-US" sz="6400" dirty="0" err="1"/>
              <a:t>condabin</a:t>
            </a:r>
            <a:r>
              <a:rPr lang="en-US" sz="6400" dirty="0"/>
              <a:t>:</a:t>
            </a:r>
          </a:p>
          <a:p>
            <a:pPr marL="0" indent="0">
              <a:buNone/>
            </a:pPr>
            <a:r>
              <a:rPr lang="en-US" sz="6400" dirty="0"/>
              <a:t>/</a:t>
            </a:r>
            <a:r>
              <a:rPr lang="en-US" sz="6400" dirty="0" err="1"/>
              <a:t>mnt</a:t>
            </a:r>
            <a:r>
              <a:rPr lang="en-US" sz="6400" dirty="0"/>
              <a:t>/</a:t>
            </a:r>
            <a:r>
              <a:rPr lang="en-US" sz="6400" dirty="0" err="1"/>
              <a:t>archgen</a:t>
            </a:r>
            <a:r>
              <a:rPr lang="en-US" sz="6400" dirty="0"/>
              <a:t>/users/</a:t>
            </a:r>
            <a:r>
              <a:rPr lang="en-US" sz="6400" dirty="0" err="1"/>
              <a:t>lesley_sitter</a:t>
            </a:r>
            <a:r>
              <a:rPr lang="en-US" sz="6400" dirty="0"/>
              <a:t>/Software/Module/bin:</a:t>
            </a:r>
          </a:p>
          <a:p>
            <a:pPr marL="0" indent="0">
              <a:buNone/>
            </a:pPr>
            <a:r>
              <a:rPr lang="en-US" sz="6400" dirty="0"/>
              <a:t>/</a:t>
            </a:r>
            <a:r>
              <a:rPr lang="en-US" sz="6400" dirty="0" err="1"/>
              <a:t>mnt</a:t>
            </a:r>
            <a:r>
              <a:rPr lang="en-US" sz="6400" dirty="0"/>
              <a:t>/</a:t>
            </a:r>
            <a:r>
              <a:rPr lang="en-US" sz="6400" dirty="0" err="1"/>
              <a:t>archgen</a:t>
            </a:r>
            <a:r>
              <a:rPr lang="en-US" sz="6400" dirty="0"/>
              <a:t>/users/</a:t>
            </a:r>
            <a:r>
              <a:rPr lang="en-US" sz="6400" dirty="0" err="1"/>
              <a:t>lesley_sitter</a:t>
            </a:r>
            <a:r>
              <a:rPr lang="en-US" sz="6400" dirty="0"/>
              <a:t>/perl5/bin:</a:t>
            </a:r>
          </a:p>
          <a:p>
            <a:pPr marL="0" indent="0">
              <a:buNone/>
            </a:pPr>
            <a:r>
              <a:rPr lang="en-US" sz="6400" dirty="0"/>
              <a:t>/</a:t>
            </a:r>
            <a:r>
              <a:rPr lang="en-US" sz="6400" dirty="0" err="1"/>
              <a:t>mnt</a:t>
            </a:r>
            <a:r>
              <a:rPr lang="en-US" sz="6400" dirty="0"/>
              <a:t>/</a:t>
            </a:r>
            <a:r>
              <a:rPr lang="en-US" sz="6400" dirty="0" err="1"/>
              <a:t>archgen</a:t>
            </a:r>
            <a:r>
              <a:rPr lang="en-US" sz="6400" dirty="0"/>
              <a:t>/users/</a:t>
            </a:r>
            <a:r>
              <a:rPr lang="en-US" sz="6400" dirty="0" err="1"/>
              <a:t>lesley_sitter</a:t>
            </a:r>
            <a:r>
              <a:rPr lang="en-US" sz="6400" dirty="0"/>
              <a:t>/.local/bin:</a:t>
            </a:r>
          </a:p>
          <a:p>
            <a:pPr marL="0" indent="0">
              <a:buNone/>
            </a:pPr>
            <a:r>
              <a:rPr lang="en-US" sz="6400" dirty="0"/>
              <a:t>/r1/people/</a:t>
            </a:r>
            <a:r>
              <a:rPr lang="en-US" sz="6400" dirty="0" err="1"/>
              <a:t>lesley_sitter</a:t>
            </a:r>
            <a:r>
              <a:rPr lang="en-US" sz="6400" dirty="0"/>
              <a:t>/Software/*/bin:</a:t>
            </a:r>
          </a:p>
          <a:p>
            <a:pPr marL="0" indent="0">
              <a:buNone/>
            </a:pPr>
            <a:r>
              <a:rPr lang="en-US" sz="6400" dirty="0"/>
              <a:t>/r1/people/</a:t>
            </a:r>
            <a:r>
              <a:rPr lang="en-US" sz="6400" dirty="0" err="1"/>
              <a:t>lesley_sitter</a:t>
            </a:r>
            <a:r>
              <a:rPr lang="en-US" sz="6400" dirty="0"/>
              <a:t>/Software/*:</a:t>
            </a:r>
          </a:p>
          <a:p>
            <a:pPr marL="0" indent="0">
              <a:buNone/>
            </a:pPr>
            <a:r>
              <a:rPr lang="en-US" sz="6400" dirty="0"/>
              <a:t>/opt/</a:t>
            </a:r>
            <a:r>
              <a:rPr lang="en-US" sz="6400" dirty="0" err="1"/>
              <a:t>sge</a:t>
            </a:r>
            <a:r>
              <a:rPr lang="en-US" sz="6400" dirty="0"/>
              <a:t>/bin:</a:t>
            </a:r>
          </a:p>
          <a:p>
            <a:pPr marL="0" indent="0">
              <a:buNone/>
            </a:pPr>
            <a:r>
              <a:rPr lang="en-US" sz="6400" dirty="0"/>
              <a:t>/opt/</a:t>
            </a:r>
            <a:r>
              <a:rPr lang="en-US" sz="6400" dirty="0" err="1"/>
              <a:t>sge</a:t>
            </a:r>
            <a:r>
              <a:rPr lang="en-US" sz="6400" dirty="0"/>
              <a:t>/bin/lxamd64:</a:t>
            </a:r>
          </a:p>
          <a:p>
            <a:pPr marL="0" indent="0">
              <a:buNone/>
            </a:pPr>
            <a:r>
              <a:rPr lang="en-US" sz="6400" dirty="0"/>
              <a:t>/home/</a:t>
            </a:r>
            <a:r>
              <a:rPr lang="en-US" sz="6400" dirty="0" err="1"/>
              <a:t>bioinf</a:t>
            </a:r>
            <a:r>
              <a:rPr lang="en-US" sz="6400" dirty="0"/>
              <a:t>/</a:t>
            </a:r>
            <a:r>
              <a:rPr lang="en-US" sz="6400" dirty="0" err="1"/>
              <a:t>usr</a:t>
            </a:r>
            <a:r>
              <a:rPr lang="en-US" sz="6400" dirty="0"/>
              <a:t>/bin:</a:t>
            </a:r>
          </a:p>
          <a:p>
            <a:pPr marL="0" indent="0">
              <a:buNone/>
            </a:pPr>
            <a:r>
              <a:rPr lang="en-US" sz="6400" dirty="0"/>
              <a:t>/home/public/</a:t>
            </a:r>
            <a:r>
              <a:rPr lang="en-US" sz="6400" dirty="0" err="1"/>
              <a:t>usr</a:t>
            </a:r>
            <a:r>
              <a:rPr lang="en-US" sz="6400" dirty="0"/>
              <a:t>/bin:</a:t>
            </a:r>
          </a:p>
          <a:p>
            <a:pPr marL="0" indent="0">
              <a:buNone/>
            </a:pPr>
            <a:r>
              <a:rPr lang="en-US" sz="6400" dirty="0"/>
              <a:t>/</a:t>
            </a:r>
            <a:r>
              <a:rPr lang="en-US" sz="6400" dirty="0" err="1"/>
              <a:t>usr</a:t>
            </a:r>
            <a:r>
              <a:rPr lang="en-US" sz="6400" dirty="0"/>
              <a:t>/</a:t>
            </a:r>
            <a:r>
              <a:rPr lang="en-US" sz="6400" dirty="0" err="1"/>
              <a:t>sbin</a:t>
            </a:r>
            <a:r>
              <a:rPr lang="en-US" sz="6400" dirty="0"/>
              <a:t>:</a:t>
            </a:r>
          </a:p>
          <a:p>
            <a:pPr marL="0" indent="0">
              <a:buNone/>
            </a:pPr>
            <a:r>
              <a:rPr lang="en-US" sz="6400" dirty="0"/>
              <a:t>/</a:t>
            </a:r>
            <a:r>
              <a:rPr lang="en-US" sz="6400" dirty="0" err="1"/>
              <a:t>usr</a:t>
            </a:r>
            <a:r>
              <a:rPr lang="en-US" sz="6400" dirty="0"/>
              <a:t>/bin:</a:t>
            </a:r>
          </a:p>
          <a:p>
            <a:pPr marL="0" indent="0">
              <a:buNone/>
            </a:pPr>
            <a:r>
              <a:rPr lang="en-US" sz="6400" dirty="0" err="1"/>
              <a:t>Etc</a:t>
            </a:r>
            <a:r>
              <a:rPr lang="en-US" sz="640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7062677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7657B0-5399-4EA1-BDB3-ED1C76C91E7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42900"/>
            <a:ext cx="9604375" cy="1049338"/>
          </a:xfrm>
        </p:spPr>
        <p:txBody>
          <a:bodyPr/>
          <a:lstStyle/>
          <a:p>
            <a:r>
              <a:rPr lang="en-US" dirty="0"/>
              <a:t>Environment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72828F-A392-4706-83A0-4F1F5150DF6B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503363"/>
            <a:ext cx="9604375" cy="3451225"/>
          </a:xfrm>
        </p:spPr>
        <p:txBody>
          <a:bodyPr/>
          <a:lstStyle/>
          <a:p>
            <a:r>
              <a:rPr lang="en-US" dirty="0"/>
              <a:t>echo ${SHELL}		# The language interpreter that interprets all your input </a:t>
            </a:r>
            <a:br>
              <a:rPr lang="en-US" dirty="0"/>
            </a:br>
            <a:r>
              <a:rPr lang="en-US" dirty="0"/>
              <a:t>			   commands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4FAADC-E1BB-4431-B94C-A4F67B1D7F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7625" y="2354262"/>
            <a:ext cx="6454979" cy="36272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22FBEBC-ABC3-46BA-B61C-7AB321F765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365692" y="2103233"/>
            <a:ext cx="6870585" cy="4188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200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7657B0-5399-4EA1-BDB3-ED1C76C91E7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42900"/>
            <a:ext cx="9604375" cy="1049338"/>
          </a:xfrm>
        </p:spPr>
        <p:txBody>
          <a:bodyPr/>
          <a:lstStyle/>
          <a:p>
            <a:r>
              <a:rPr lang="en-US" dirty="0"/>
              <a:t>Last </a:t>
            </a:r>
            <a:r>
              <a:rPr lang="en-US" dirty="0" err="1"/>
              <a:t>thingS</a:t>
            </a:r>
            <a:r>
              <a:rPr lang="en-US" dirty="0"/>
              <a:t>!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72828F-A392-4706-83A0-4F1F5150DF6B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503363"/>
            <a:ext cx="9604375" cy="3451225"/>
          </a:xfrm>
        </p:spPr>
        <p:txBody>
          <a:bodyPr/>
          <a:lstStyle/>
          <a:p>
            <a:r>
              <a:rPr lang="en-US" dirty="0"/>
              <a:t>Downloading shit and zipping/unzipping/</a:t>
            </a:r>
            <a:r>
              <a:rPr lang="en-US" dirty="0" err="1"/>
              <a:t>untarring</a:t>
            </a:r>
            <a:r>
              <a:rPr lang="en-US" dirty="0"/>
              <a:t> </a:t>
            </a:r>
            <a:r>
              <a:rPr lang="en-US" dirty="0" err="1"/>
              <a:t>etc</a:t>
            </a:r>
            <a:endParaRPr lang="en-US" dirty="0"/>
          </a:p>
          <a:p>
            <a:endParaRPr lang="en-US" dirty="0"/>
          </a:p>
          <a:p>
            <a:r>
              <a:rPr lang="en-US" dirty="0"/>
              <a:t>Files are normally stored on what we call repositories (</a:t>
            </a:r>
            <a:r>
              <a:rPr lang="en-US" dirty="0" err="1"/>
              <a:t>github</a:t>
            </a:r>
            <a:r>
              <a:rPr lang="en-US" dirty="0"/>
              <a:t> and </a:t>
            </a:r>
            <a:r>
              <a:rPr lang="en-US" dirty="0" err="1"/>
              <a:t>ncbi</a:t>
            </a:r>
            <a:r>
              <a:rPr lang="en-US" dirty="0"/>
              <a:t>/</a:t>
            </a:r>
            <a:r>
              <a:rPr lang="en-US" dirty="0" err="1"/>
              <a:t>refseq</a:t>
            </a:r>
            <a:r>
              <a:rPr lang="en-US" dirty="0"/>
              <a:t> being the most known). </a:t>
            </a:r>
          </a:p>
          <a:p>
            <a:r>
              <a:rPr lang="en-US" dirty="0"/>
              <a:t>Downloading is often complicated, but in some cases we can get away with just copying the link to the file and using </a:t>
            </a:r>
            <a:r>
              <a:rPr lang="en-US" dirty="0" err="1"/>
              <a:t>wget</a:t>
            </a:r>
            <a:r>
              <a:rPr lang="en-US" dirty="0"/>
              <a:t> to GET it from the Web (</a:t>
            </a:r>
            <a:r>
              <a:rPr lang="en-US" dirty="0" err="1"/>
              <a:t>WebGET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 err="1"/>
              <a:t>wget</a:t>
            </a:r>
            <a:r>
              <a:rPr lang="en-US" dirty="0"/>
              <a:t> https://github.com/rhuebler/HOPS/releases/download/0.35/hops0.35.tar.gz</a:t>
            </a:r>
          </a:p>
        </p:txBody>
      </p:sp>
    </p:spTree>
    <p:extLst>
      <p:ext uri="{BB962C8B-B14F-4D97-AF65-F5344CB8AC3E}">
        <p14:creationId xmlns:p14="http://schemas.microsoft.com/office/powerpoint/2010/main" val="29064071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7657B0-5399-4EA1-BDB3-ED1C76C91E7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42900"/>
            <a:ext cx="9604375" cy="1049338"/>
          </a:xfrm>
        </p:spPr>
        <p:txBody>
          <a:bodyPr/>
          <a:lstStyle/>
          <a:p>
            <a:r>
              <a:rPr lang="en-US" dirty="0"/>
              <a:t>Unzipping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72828F-A392-4706-83A0-4F1F5150DF6B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191237"/>
            <a:ext cx="9604375" cy="4865614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Files are normally stored on what we call repositories (</a:t>
            </a:r>
            <a:r>
              <a:rPr lang="en-US" dirty="0" err="1"/>
              <a:t>github</a:t>
            </a:r>
            <a:r>
              <a:rPr lang="en-US" dirty="0"/>
              <a:t> and </a:t>
            </a:r>
            <a:r>
              <a:rPr lang="en-US" dirty="0" err="1"/>
              <a:t>ncbi</a:t>
            </a:r>
            <a:r>
              <a:rPr lang="en-US" dirty="0"/>
              <a:t>/</a:t>
            </a:r>
            <a:r>
              <a:rPr lang="en-US" dirty="0" err="1"/>
              <a:t>refseq</a:t>
            </a:r>
            <a:r>
              <a:rPr lang="en-US" dirty="0"/>
              <a:t> being the most known). </a:t>
            </a:r>
          </a:p>
          <a:p>
            <a:endParaRPr lang="en-US" dirty="0"/>
          </a:p>
          <a:p>
            <a:r>
              <a:rPr lang="en-US" dirty="0"/>
              <a:t>For example, hops0.35.tar.gz ends in .tar.gz </a:t>
            </a:r>
            <a:br>
              <a:rPr lang="en-US" dirty="0"/>
            </a:br>
            <a:r>
              <a:rPr lang="en-US" dirty="0"/>
              <a:t>tar is short for </a:t>
            </a:r>
            <a:r>
              <a:rPr lang="en-US" dirty="0" err="1"/>
              <a:t>tarball</a:t>
            </a:r>
            <a:r>
              <a:rPr lang="en-US" dirty="0"/>
              <a:t>, and </a:t>
            </a:r>
            <a:r>
              <a:rPr lang="en-US" dirty="0" err="1"/>
              <a:t>gz</a:t>
            </a:r>
            <a:r>
              <a:rPr lang="en-US" dirty="0"/>
              <a:t> is an </a:t>
            </a:r>
            <a:r>
              <a:rPr lang="en-US" dirty="0" err="1"/>
              <a:t>extention</a:t>
            </a:r>
            <a:r>
              <a:rPr lang="en-US" dirty="0"/>
              <a:t> of </a:t>
            </a:r>
            <a:r>
              <a:rPr lang="en-US" dirty="0" err="1"/>
              <a:t>gzip</a:t>
            </a:r>
            <a:r>
              <a:rPr lang="en-US" dirty="0"/>
              <a:t>. </a:t>
            </a:r>
          </a:p>
          <a:p>
            <a:endParaRPr lang="en-US" dirty="0"/>
          </a:p>
          <a:p>
            <a:r>
              <a:rPr lang="en-US" dirty="0"/>
              <a:t>To unzip it there are essentially two steps, the first it to resolve the .</a:t>
            </a:r>
            <a:r>
              <a:rPr lang="en-US" dirty="0" err="1"/>
              <a:t>gz</a:t>
            </a:r>
            <a:r>
              <a:rPr lang="en-US" dirty="0"/>
              <a:t> using </a:t>
            </a:r>
            <a:r>
              <a:rPr lang="en-US" dirty="0" err="1"/>
              <a:t>gunzip</a:t>
            </a:r>
            <a:br>
              <a:rPr lang="en-US" dirty="0"/>
            </a:br>
            <a:r>
              <a:rPr lang="en-US" dirty="0" err="1"/>
              <a:t>gunzip</a:t>
            </a:r>
            <a:r>
              <a:rPr lang="en-US" dirty="0"/>
              <a:t> hops0.35.tar.gz </a:t>
            </a:r>
          </a:p>
          <a:p>
            <a:endParaRPr lang="en-US" dirty="0"/>
          </a:p>
          <a:p>
            <a:r>
              <a:rPr lang="en-US" dirty="0"/>
              <a:t>That leaves us with hops0.35.tar, which we can </a:t>
            </a:r>
            <a:r>
              <a:rPr lang="en-US" dirty="0" err="1"/>
              <a:t>untar</a:t>
            </a:r>
            <a:r>
              <a:rPr lang="en-US" dirty="0"/>
              <a:t> using </a:t>
            </a:r>
            <a:br>
              <a:rPr lang="en-US" dirty="0"/>
            </a:br>
            <a:r>
              <a:rPr lang="en-US" dirty="0"/>
              <a:t>tar –</a:t>
            </a:r>
            <a:r>
              <a:rPr lang="en-US" dirty="0" err="1"/>
              <a:t>xvf</a:t>
            </a:r>
            <a:r>
              <a:rPr lang="en-US" dirty="0"/>
              <a:t> hops0.35.tar</a:t>
            </a:r>
          </a:p>
          <a:p>
            <a:endParaRPr lang="en-US" dirty="0"/>
          </a:p>
          <a:p>
            <a:r>
              <a:rPr lang="en-US" dirty="0"/>
              <a:t>Luckily for us the developers of tar are nice and allow us to combined the two steps :P</a:t>
            </a:r>
            <a:br>
              <a:rPr lang="en-US" dirty="0"/>
            </a:br>
            <a:r>
              <a:rPr lang="en-US" dirty="0"/>
              <a:t>Just add the option -z</a:t>
            </a:r>
            <a:br>
              <a:rPr lang="en-US" dirty="0"/>
            </a:br>
            <a:r>
              <a:rPr lang="en-US" dirty="0"/>
              <a:t>tar –</a:t>
            </a:r>
            <a:r>
              <a:rPr lang="en-US" dirty="0" err="1"/>
              <a:t>zxvf</a:t>
            </a:r>
            <a:r>
              <a:rPr lang="en-US" dirty="0"/>
              <a:t> hops0.35.tar.gz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40596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7657B0-5399-4EA1-BDB3-ED1C76C91E7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42900"/>
            <a:ext cx="9604375" cy="1049338"/>
          </a:xfrm>
        </p:spPr>
        <p:txBody>
          <a:bodyPr/>
          <a:lstStyle/>
          <a:p>
            <a:r>
              <a:rPr lang="en-US" dirty="0"/>
              <a:t>Counting lines = OVERPOWERED!!!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72828F-A392-4706-83A0-4F1F5150DF6B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503363"/>
            <a:ext cx="9604375" cy="3451225"/>
          </a:xfrm>
        </p:spPr>
        <p:txBody>
          <a:bodyPr/>
          <a:lstStyle/>
          <a:p>
            <a:r>
              <a:rPr lang="en-US" dirty="0" err="1"/>
              <a:t>Wc</a:t>
            </a:r>
            <a:r>
              <a:rPr lang="en-US" dirty="0"/>
              <a:t> –l will count lines for you</a:t>
            </a:r>
            <a:br>
              <a:rPr lang="en-US" dirty="0"/>
            </a:br>
            <a:r>
              <a:rPr lang="en-US" dirty="0" err="1"/>
              <a:t>wc</a:t>
            </a:r>
            <a:r>
              <a:rPr lang="en-US" dirty="0"/>
              <a:t> –l file.txt</a:t>
            </a:r>
            <a:br>
              <a:rPr lang="en-US" dirty="0"/>
            </a:br>
            <a:br>
              <a:rPr lang="en-US" dirty="0"/>
            </a:br>
            <a:r>
              <a:rPr lang="en-US" dirty="0"/>
              <a:t>or you can pipe ls into it to count files in a folder</a:t>
            </a:r>
            <a:br>
              <a:rPr lang="en-US" dirty="0"/>
            </a:br>
            <a:r>
              <a:rPr lang="en-US" dirty="0"/>
              <a:t>ls file*.txt | </a:t>
            </a:r>
            <a:r>
              <a:rPr lang="en-US" dirty="0" err="1"/>
              <a:t>wc</a:t>
            </a:r>
            <a:r>
              <a:rPr lang="en-US" dirty="0"/>
              <a:t> –l</a:t>
            </a:r>
            <a:br>
              <a:rPr lang="en-US" dirty="0"/>
            </a:br>
            <a:endParaRPr lang="en-US" dirty="0"/>
          </a:p>
          <a:p>
            <a:r>
              <a:rPr lang="en-US" dirty="0"/>
              <a:t>We only have 10 fingers to count on, so having a way to keep track of LARGE number of files and lines in a file is very </a:t>
            </a:r>
            <a:r>
              <a:rPr lang="en-US" dirty="0" err="1"/>
              <a:t>powerfull</a:t>
            </a:r>
            <a:r>
              <a:rPr lang="en-US" dirty="0"/>
              <a:t> to check if you did everything correctly</a:t>
            </a:r>
          </a:p>
        </p:txBody>
      </p:sp>
    </p:spTree>
    <p:extLst>
      <p:ext uri="{BB962C8B-B14F-4D97-AF65-F5344CB8AC3E}">
        <p14:creationId xmlns:p14="http://schemas.microsoft.com/office/powerpoint/2010/main" val="4110971682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TM10001114[[fn=Gallery]]</Template>
  <TotalTime>3288</TotalTime>
  <Words>1970</Words>
  <Application>Microsoft Office PowerPoint</Application>
  <PresentationFormat>Widescreen</PresentationFormat>
  <Paragraphs>157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Arial Unicode MS</vt:lpstr>
      <vt:lpstr>Arial</vt:lpstr>
      <vt:lpstr>Gill Sans MT</vt:lpstr>
      <vt:lpstr>Times New Roman</vt:lpstr>
      <vt:lpstr>Gallery</vt:lpstr>
      <vt:lpstr>PowerPoint Presentation</vt:lpstr>
      <vt:lpstr>PowerPoint Presentation</vt:lpstr>
      <vt:lpstr>Environment</vt:lpstr>
      <vt:lpstr>Environment</vt:lpstr>
      <vt:lpstr>PowerPoint Presentation</vt:lpstr>
      <vt:lpstr>Environment</vt:lpstr>
      <vt:lpstr>Last thingS! </vt:lpstr>
      <vt:lpstr>Unzipping</vt:lpstr>
      <vt:lpstr>Counting lines = OVERPOWERED!!!</vt:lpstr>
      <vt:lpstr>Cool beans… what now?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Lesley Sitter</dc:creator>
  <cp:lastModifiedBy>Lesley Sitter</cp:lastModifiedBy>
  <cp:revision>21</cp:revision>
  <dcterms:created xsi:type="dcterms:W3CDTF">2021-11-15T12:30:15Z</dcterms:created>
  <dcterms:modified xsi:type="dcterms:W3CDTF">2021-12-10T22:44:34Z</dcterms:modified>
</cp:coreProperties>
</file>